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Catamaran" pitchFamily="2" charset="77"/>
      <p:regular r:id="rId18"/>
      <p:bold r:id="rId19"/>
    </p:embeddedFont>
    <p:embeddedFont>
      <p:font typeface="Catamaran Light" pitchFamily="2" charset="77"/>
      <p:regular r:id="rId20"/>
      <p:bold r:id="rId21"/>
    </p:embeddedFont>
    <p:embeddedFont>
      <p:font typeface="Fira Sans Extra Condensed Medium" panose="020B0603050000020004" pitchFamily="34" charset="0"/>
      <p:regular r:id="rId22"/>
      <p:bold r:id="rId23"/>
      <p:italic r:id="rId24"/>
      <p:boldItalic r:id="rId25"/>
    </p:embeddedFont>
    <p:embeddedFont>
      <p:font typeface="Livvic" pitchFamily="2" charset="77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624">
          <p15:clr>
            <a:srgbClr val="747775"/>
          </p15:clr>
        </p15:guide>
        <p15:guide id="2" pos="2793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23"/>
    <p:restoredTop sz="94660"/>
  </p:normalViewPr>
  <p:slideViewPr>
    <p:cSldViewPr snapToGrid="0">
      <p:cViewPr varScale="1">
        <p:scale>
          <a:sx n="222" d="100"/>
          <a:sy n="222" d="100"/>
        </p:scale>
        <p:origin x="208" y="224"/>
      </p:cViewPr>
      <p:guideLst>
        <p:guide pos="3624"/>
        <p:guide pos="2793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e924c26d0c_1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e924c26d0c_1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e924c26d0c_1_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e924c26d0c_1_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Alle Dokumente für eine Baustelle aufgelistet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Aufsuchen bestimmter Dokumente vereinfacht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Protokollierung der Änderungen eines Auftrags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e924c26d0c_1_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e924c26d0c_1_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Die vorhandene Datenbank wird mit Hilfe von KI zusammengefasst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Daraus können automatisch FAQs erstellt werden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Bürger relevante Informationen auf einer Webseite auffindbar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e924c26d0c_1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e924c26d0c_1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Alle Funktionen auf einer Plattform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Spart menschliche Schnittstellen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Eine Plattform (für alle)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Skallieren? Heute in Bonn, morgen in Deutschland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e924c26d0c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e924c26d0c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e9320c9d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e9320c9d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fotos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e924c26d0c_1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e924c26d0c_1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e924c26d0c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e924c26d0c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e924c26d0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e924c26d0c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e924c26d0c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e924c26d0c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e9320c9d1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e9320c9d1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e924c26d0c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e924c26d0c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www.bonn-baustelle.de</a:t>
            </a:r>
            <a:endParaRPr sz="20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e924c26d0c_1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e924c26d0c_1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Mit den Beteiligten im Fokus haben wir uns auf drei Parteien geeinigt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Die Stadt als Zentrale Genehmigungsstelle und Auftraggeber 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Die Infrastrukturbetreiber als Arbeitnehmer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Die Bürger, welche in anliegenden Geschäften arbeiten und in den betroffenen Strassen wohnen</a:t>
            </a:r>
            <a:endParaRPr sz="14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e924c26d0c_1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e924c26d0c_1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400">
                <a:solidFill>
                  <a:schemeClr val="dk1"/>
                </a:solidFill>
              </a:rPr>
              <a:t>Erste Funktion</a:t>
            </a:r>
            <a:endParaRPr sz="140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400">
                <a:solidFill>
                  <a:schemeClr val="dk1"/>
                </a:solidFill>
              </a:rPr>
              <a:t>Alle Notwendigen Baustelleninformationen an einem Ort</a:t>
            </a:r>
            <a:endParaRPr sz="1400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Wer bauen möchte findet hier notwendige Dokumente</a:t>
            </a:r>
            <a:endParaRPr sz="1400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Wer genehmigen muss, sieht alle Dokumente für ein Projekt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e924c26d0c_1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e924c26d0c_1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Häufig erwähnt: Unnötiger Planungsstress!</a:t>
            </a:r>
            <a:endParaRPr sz="1400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System meldet Überschneidung &amp; Doppelte Planungen</a:t>
            </a:r>
            <a:endParaRPr sz="1400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Vermeidung langer bauarbeiten</a:t>
            </a:r>
            <a:endParaRPr sz="1400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Das freut den Bürger &amp; die Betroffenen Institutionen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35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CUSTOM_38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ctrTitle"/>
          </p:nvPr>
        </p:nvSpPr>
        <p:spPr>
          <a:xfrm>
            <a:off x="769725" y="1310050"/>
            <a:ext cx="343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title" idx="2" hasCustomPrompt="1"/>
          </p:nvPr>
        </p:nvSpPr>
        <p:spPr>
          <a:xfrm rot="5400000">
            <a:off x="7142178" y="3570226"/>
            <a:ext cx="1738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30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2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3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ctrTitle" idx="4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5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ctrTitle" idx="6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ctrTitle" idx="7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ctrTitle" idx="9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ctrTitle" idx="14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3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CUSTOM_2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subTitle" idx="1"/>
          </p:nvPr>
        </p:nvSpPr>
        <p:spPr>
          <a:xfrm>
            <a:off x="4633950" y="1847896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"/>
          </p:nvPr>
        </p:nvSpPr>
        <p:spPr>
          <a:xfrm>
            <a:off x="4633950" y="382787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ctrTitle" idx="3"/>
          </p:nvPr>
        </p:nvSpPr>
        <p:spPr>
          <a:xfrm>
            <a:off x="4633950" y="351927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ctrTitle" idx="4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0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CUSTOM_3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2258125" y="3106325"/>
            <a:ext cx="3029100" cy="10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ctrTitle"/>
          </p:nvPr>
        </p:nvSpPr>
        <p:spPr>
          <a:xfrm rot="5400000">
            <a:off x="7241489" y="1041025"/>
            <a:ext cx="1702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4">
  <p:cSld name="CUSTOM_33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 flipH="1">
            <a:off x="840600" y="2432150"/>
            <a:ext cx="1650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2"/>
          </p:nvPr>
        </p:nvSpPr>
        <p:spPr>
          <a:xfrm>
            <a:off x="4702174" y="1049093"/>
            <a:ext cx="1960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-533400" y="2047350"/>
            <a:ext cx="3024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ctrTitle" idx="3"/>
          </p:nvPr>
        </p:nvSpPr>
        <p:spPr>
          <a:xfrm>
            <a:off x="4702174" y="66429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4"/>
          </p:nvPr>
        </p:nvSpPr>
        <p:spPr>
          <a:xfrm>
            <a:off x="4702174" y="3788925"/>
            <a:ext cx="2214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ctrTitle" idx="5"/>
          </p:nvPr>
        </p:nvSpPr>
        <p:spPr>
          <a:xfrm>
            <a:off x="4702174" y="3389725"/>
            <a:ext cx="24756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ctrTitle" idx="6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34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1"/>
          </p:nvPr>
        </p:nvSpPr>
        <p:spPr>
          <a:xfrm>
            <a:off x="1579064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ctrTitle" idx="2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3"/>
          </p:nvPr>
        </p:nvSpPr>
        <p:spPr>
          <a:xfrm>
            <a:off x="4068269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ctrTitle" idx="4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CUSTOM_11_1_2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USTOM_25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25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642050" y="127755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2"/>
          </p:nvPr>
        </p:nvSpPr>
        <p:spPr>
          <a:xfrm>
            <a:off x="642050" y="540000"/>
            <a:ext cx="46554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27_1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ctrTitle" idx="2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 idx="6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7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8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27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ctrTitle"/>
          </p:nvPr>
        </p:nvSpPr>
        <p:spPr>
          <a:xfrm>
            <a:off x="4921575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"/>
          </p:nvPr>
        </p:nvSpPr>
        <p:spPr>
          <a:xfrm>
            <a:off x="4921575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 idx="2"/>
          </p:nvPr>
        </p:nvSpPr>
        <p:spPr>
          <a:xfrm>
            <a:off x="906139" y="2993035"/>
            <a:ext cx="18282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3"/>
          </p:nvPr>
        </p:nvSpPr>
        <p:spPr>
          <a:xfrm>
            <a:off x="906139" y="3553810"/>
            <a:ext cx="1522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ctrTitle" idx="4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ctrTitle" idx="5"/>
          </p:nvPr>
        </p:nvSpPr>
        <p:spPr>
          <a:xfrm>
            <a:off x="2928557" y="2993035"/>
            <a:ext cx="1798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ubTitle" idx="6"/>
          </p:nvPr>
        </p:nvSpPr>
        <p:spPr>
          <a:xfrm>
            <a:off x="2928550" y="3553810"/>
            <a:ext cx="1476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8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subTitle" idx="1"/>
          </p:nvPr>
        </p:nvSpPr>
        <p:spPr>
          <a:xfrm>
            <a:off x="915175" y="3380775"/>
            <a:ext cx="39606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ubTitle" idx="2"/>
          </p:nvPr>
        </p:nvSpPr>
        <p:spPr>
          <a:xfrm>
            <a:off x="915175" y="4004575"/>
            <a:ext cx="1821000" cy="2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16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117847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ctrTitle"/>
          </p:nvPr>
        </p:nvSpPr>
        <p:spPr>
          <a:xfrm rot="-5400000">
            <a:off x="-343101" y="1759150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16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 flipH="1">
            <a:off x="4189625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ctrTitle"/>
          </p:nvPr>
        </p:nvSpPr>
        <p:spPr>
          <a:xfrm rot="5400000">
            <a:off x="6612409" y="1752564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hyperlink" Target="http://drive.google.com/file/d/1YyEK8_lTMq5ZcWAcCX2ENeecfIkJyV0r/view" TargetMode="Externa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.png"/><Relationship Id="rId4" Type="http://schemas.openxmlformats.org/officeDocument/2006/relationships/hyperlink" Target="http://www.bonn-baustelle.d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3">
            <a:alphaModFix/>
          </a:blip>
          <a:srcRect l="11508" r="11508"/>
          <a:stretch/>
        </p:blipFill>
        <p:spPr>
          <a:xfrm flipH="1">
            <a:off x="2214590" y="0"/>
            <a:ext cx="6929409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chemeClr val="accent1">
              <a:alpha val="861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1516025" y="30442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Weniger Baustellen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Mehr Fortschritt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2" name="Google Shape;122;p22"/>
          <p:cNvSpPr txBox="1">
            <a:spLocks noGrp="1"/>
          </p:cNvSpPr>
          <p:nvPr>
            <p:ph type="ctrTitle"/>
          </p:nvPr>
        </p:nvSpPr>
        <p:spPr>
          <a:xfrm>
            <a:off x="1039575" y="1082100"/>
            <a:ext cx="4592400" cy="205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OneWay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9175" y="3331025"/>
            <a:ext cx="335425" cy="33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3212" y="3285075"/>
            <a:ext cx="427350" cy="42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"/>
          <p:cNvSpPr txBox="1">
            <a:spLocks noGrp="1"/>
          </p:cNvSpPr>
          <p:nvPr>
            <p:ph type="ctrTitle" idx="6"/>
          </p:nvPr>
        </p:nvSpPr>
        <p:spPr>
          <a:xfrm rot="5400000">
            <a:off x="6917630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285" name="Google Shape;285;p31"/>
          <p:cNvSpPr txBox="1">
            <a:spLocks noGrp="1"/>
          </p:cNvSpPr>
          <p:nvPr>
            <p:ph type="ctrTitle" idx="4294967295"/>
          </p:nvPr>
        </p:nvSpPr>
        <p:spPr>
          <a:xfrm>
            <a:off x="5602585" y="3771850"/>
            <a:ext cx="1153800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BÜRGER</a:t>
            </a:r>
            <a:endParaRPr/>
          </a:p>
        </p:txBody>
      </p:sp>
      <p:grpSp>
        <p:nvGrpSpPr>
          <p:cNvPr id="286" name="Google Shape;286;p31"/>
          <p:cNvGrpSpPr/>
          <p:nvPr/>
        </p:nvGrpSpPr>
        <p:grpSpPr>
          <a:xfrm>
            <a:off x="5742552" y="3255775"/>
            <a:ext cx="720460" cy="591452"/>
            <a:chOff x="5331913" y="3413947"/>
            <a:chExt cx="347143" cy="254684"/>
          </a:xfrm>
        </p:grpSpPr>
        <p:sp>
          <p:nvSpPr>
            <p:cNvPr id="287" name="Google Shape;287;p31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" name="Google Shape;293;p31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1"/>
          <p:cNvSpPr txBox="1"/>
          <p:nvPr/>
        </p:nvSpPr>
        <p:spPr>
          <a:xfrm>
            <a:off x="-6525" y="1397250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Optimierte Planungsprozesse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95" name="Google Shape;295;p31"/>
          <p:cNvSpPr txBox="1"/>
          <p:nvPr/>
        </p:nvSpPr>
        <p:spPr>
          <a:xfrm>
            <a:off x="-6525" y="2280000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Standardisierte Genehmigung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96" name="Google Shape;296;p31"/>
          <p:cNvSpPr txBox="1"/>
          <p:nvPr/>
        </p:nvSpPr>
        <p:spPr>
          <a:xfrm>
            <a:off x="-6450" y="506525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Relevante Dokumentenverwaltung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297" name="Google Shape;29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1"/>
          <p:cNvSpPr txBox="1">
            <a:spLocks noGrp="1"/>
          </p:cNvSpPr>
          <p:nvPr>
            <p:ph type="ctrTitle" idx="3"/>
          </p:nvPr>
        </p:nvSpPr>
        <p:spPr>
          <a:xfrm>
            <a:off x="5665824" y="2391438"/>
            <a:ext cx="20844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INFRASTRUKTUR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BETREIBER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99" name="Google Shape;299;p31"/>
          <p:cNvSpPr/>
          <p:nvPr/>
        </p:nvSpPr>
        <p:spPr>
          <a:xfrm>
            <a:off x="5779908" y="1799993"/>
            <a:ext cx="799159" cy="591445"/>
          </a:xfrm>
          <a:custGeom>
            <a:avLst/>
            <a:gdLst/>
            <a:ahLst/>
            <a:cxnLst/>
            <a:rect l="l" t="t" r="r" b="b"/>
            <a:pathLst>
              <a:path w="21418" h="17237" extrusionOk="0">
                <a:moveTo>
                  <a:pt x="9580" y="3228"/>
                </a:moveTo>
                <a:lnTo>
                  <a:pt x="9580" y="5399"/>
                </a:lnTo>
                <a:lnTo>
                  <a:pt x="7959" y="4299"/>
                </a:lnTo>
                <a:lnTo>
                  <a:pt x="9580" y="3228"/>
                </a:lnTo>
                <a:close/>
                <a:moveTo>
                  <a:pt x="11838" y="3228"/>
                </a:moveTo>
                <a:lnTo>
                  <a:pt x="13458" y="4328"/>
                </a:lnTo>
                <a:lnTo>
                  <a:pt x="11838" y="5428"/>
                </a:lnTo>
                <a:lnTo>
                  <a:pt x="11838" y="3228"/>
                </a:lnTo>
                <a:close/>
                <a:moveTo>
                  <a:pt x="5962" y="5659"/>
                </a:moveTo>
                <a:lnTo>
                  <a:pt x="6599" y="6093"/>
                </a:lnTo>
                <a:lnTo>
                  <a:pt x="5355" y="6093"/>
                </a:lnTo>
                <a:lnTo>
                  <a:pt x="5962" y="5659"/>
                </a:lnTo>
                <a:close/>
                <a:moveTo>
                  <a:pt x="7438" y="4675"/>
                </a:moveTo>
                <a:lnTo>
                  <a:pt x="9493" y="6093"/>
                </a:lnTo>
                <a:lnTo>
                  <a:pt x="7670" y="6093"/>
                </a:lnTo>
                <a:lnTo>
                  <a:pt x="6512" y="5312"/>
                </a:lnTo>
                <a:lnTo>
                  <a:pt x="7438" y="4675"/>
                </a:lnTo>
                <a:close/>
                <a:moveTo>
                  <a:pt x="10709" y="2446"/>
                </a:moveTo>
                <a:lnTo>
                  <a:pt x="11201" y="2794"/>
                </a:lnTo>
                <a:lnTo>
                  <a:pt x="11201" y="6093"/>
                </a:lnTo>
                <a:lnTo>
                  <a:pt x="10188" y="6093"/>
                </a:lnTo>
                <a:lnTo>
                  <a:pt x="10188" y="2794"/>
                </a:lnTo>
                <a:lnTo>
                  <a:pt x="10709" y="2446"/>
                </a:lnTo>
                <a:close/>
                <a:moveTo>
                  <a:pt x="14008" y="4704"/>
                </a:moveTo>
                <a:lnTo>
                  <a:pt x="14906" y="5312"/>
                </a:lnTo>
                <a:lnTo>
                  <a:pt x="13777" y="6093"/>
                </a:lnTo>
                <a:lnTo>
                  <a:pt x="11953" y="6093"/>
                </a:lnTo>
                <a:lnTo>
                  <a:pt x="14008" y="4704"/>
                </a:lnTo>
                <a:close/>
                <a:moveTo>
                  <a:pt x="15456" y="5688"/>
                </a:moveTo>
                <a:lnTo>
                  <a:pt x="16063" y="6093"/>
                </a:lnTo>
                <a:lnTo>
                  <a:pt x="14877" y="6093"/>
                </a:lnTo>
                <a:lnTo>
                  <a:pt x="15456" y="5688"/>
                </a:lnTo>
                <a:close/>
                <a:moveTo>
                  <a:pt x="18581" y="8351"/>
                </a:moveTo>
                <a:lnTo>
                  <a:pt x="18581" y="9595"/>
                </a:lnTo>
                <a:lnTo>
                  <a:pt x="16729" y="8351"/>
                </a:lnTo>
                <a:close/>
                <a:moveTo>
                  <a:pt x="4718" y="8351"/>
                </a:moveTo>
                <a:lnTo>
                  <a:pt x="2837" y="9624"/>
                </a:lnTo>
                <a:lnTo>
                  <a:pt x="2837" y="8351"/>
                </a:lnTo>
                <a:close/>
                <a:moveTo>
                  <a:pt x="6570" y="9798"/>
                </a:moveTo>
                <a:lnTo>
                  <a:pt x="6570" y="10087"/>
                </a:lnTo>
                <a:lnTo>
                  <a:pt x="6136" y="10087"/>
                </a:lnTo>
                <a:lnTo>
                  <a:pt x="6570" y="9798"/>
                </a:lnTo>
                <a:close/>
                <a:moveTo>
                  <a:pt x="16961" y="6701"/>
                </a:moveTo>
                <a:lnTo>
                  <a:pt x="18437" y="7714"/>
                </a:lnTo>
                <a:lnTo>
                  <a:pt x="10535" y="7714"/>
                </a:lnTo>
                <a:cubicBezTo>
                  <a:pt x="10362" y="7714"/>
                  <a:pt x="10246" y="7859"/>
                  <a:pt x="10246" y="8032"/>
                </a:cubicBezTo>
                <a:cubicBezTo>
                  <a:pt x="10246" y="8206"/>
                  <a:pt x="10362" y="8322"/>
                  <a:pt x="10535" y="8322"/>
                </a:cubicBezTo>
                <a:lnTo>
                  <a:pt x="12648" y="8322"/>
                </a:lnTo>
                <a:lnTo>
                  <a:pt x="12648" y="10087"/>
                </a:lnTo>
                <a:lnTo>
                  <a:pt x="8799" y="10087"/>
                </a:lnTo>
                <a:lnTo>
                  <a:pt x="8799" y="8322"/>
                </a:lnTo>
                <a:lnTo>
                  <a:pt x="9117" y="8322"/>
                </a:lnTo>
                <a:cubicBezTo>
                  <a:pt x="9262" y="8322"/>
                  <a:pt x="9407" y="8206"/>
                  <a:pt x="9407" y="8032"/>
                </a:cubicBezTo>
                <a:cubicBezTo>
                  <a:pt x="9407" y="7859"/>
                  <a:pt x="9262" y="7714"/>
                  <a:pt x="9117" y="7714"/>
                </a:cubicBezTo>
                <a:lnTo>
                  <a:pt x="2952" y="7714"/>
                </a:lnTo>
                <a:lnTo>
                  <a:pt x="4457" y="6701"/>
                </a:lnTo>
                <a:close/>
                <a:moveTo>
                  <a:pt x="14877" y="9798"/>
                </a:moveTo>
                <a:lnTo>
                  <a:pt x="15311" y="10087"/>
                </a:lnTo>
                <a:lnTo>
                  <a:pt x="14877" y="10087"/>
                </a:lnTo>
                <a:lnTo>
                  <a:pt x="14877" y="9798"/>
                </a:lnTo>
                <a:close/>
                <a:moveTo>
                  <a:pt x="15658" y="8351"/>
                </a:moveTo>
                <a:lnTo>
                  <a:pt x="18581" y="10319"/>
                </a:lnTo>
                <a:lnTo>
                  <a:pt x="18581" y="11563"/>
                </a:lnTo>
                <a:lnTo>
                  <a:pt x="13835" y="8351"/>
                </a:lnTo>
                <a:close/>
                <a:moveTo>
                  <a:pt x="7612" y="8351"/>
                </a:moveTo>
                <a:lnTo>
                  <a:pt x="2837" y="11592"/>
                </a:lnTo>
                <a:lnTo>
                  <a:pt x="2837" y="10348"/>
                </a:lnTo>
                <a:lnTo>
                  <a:pt x="5789" y="8351"/>
                </a:lnTo>
                <a:close/>
                <a:moveTo>
                  <a:pt x="6570" y="10695"/>
                </a:moveTo>
                <a:lnTo>
                  <a:pt x="6570" y="11737"/>
                </a:lnTo>
                <a:lnTo>
                  <a:pt x="3734" y="11737"/>
                </a:lnTo>
                <a:lnTo>
                  <a:pt x="5239" y="10695"/>
                </a:lnTo>
                <a:close/>
                <a:moveTo>
                  <a:pt x="12648" y="10695"/>
                </a:moveTo>
                <a:lnTo>
                  <a:pt x="12648" y="11737"/>
                </a:lnTo>
                <a:lnTo>
                  <a:pt x="8799" y="11737"/>
                </a:lnTo>
                <a:lnTo>
                  <a:pt x="8799" y="10695"/>
                </a:lnTo>
                <a:close/>
                <a:moveTo>
                  <a:pt x="16237" y="10695"/>
                </a:moveTo>
                <a:lnTo>
                  <a:pt x="17713" y="11737"/>
                </a:lnTo>
                <a:lnTo>
                  <a:pt x="14877" y="11737"/>
                </a:lnTo>
                <a:lnTo>
                  <a:pt x="14877" y="10695"/>
                </a:lnTo>
                <a:close/>
                <a:moveTo>
                  <a:pt x="6570" y="12345"/>
                </a:moveTo>
                <a:lnTo>
                  <a:pt x="6570" y="14081"/>
                </a:lnTo>
                <a:lnTo>
                  <a:pt x="2837" y="14081"/>
                </a:lnTo>
                <a:lnTo>
                  <a:pt x="2837" y="12345"/>
                </a:lnTo>
                <a:close/>
                <a:moveTo>
                  <a:pt x="8191" y="8698"/>
                </a:moveTo>
                <a:lnTo>
                  <a:pt x="8191" y="14081"/>
                </a:lnTo>
                <a:lnTo>
                  <a:pt x="7178" y="14081"/>
                </a:lnTo>
                <a:lnTo>
                  <a:pt x="7178" y="9393"/>
                </a:lnTo>
                <a:lnTo>
                  <a:pt x="8191" y="8698"/>
                </a:lnTo>
                <a:close/>
                <a:moveTo>
                  <a:pt x="12648" y="12345"/>
                </a:moveTo>
                <a:lnTo>
                  <a:pt x="12648" y="14081"/>
                </a:lnTo>
                <a:lnTo>
                  <a:pt x="8799" y="14081"/>
                </a:lnTo>
                <a:lnTo>
                  <a:pt x="8799" y="12345"/>
                </a:lnTo>
                <a:close/>
                <a:moveTo>
                  <a:pt x="13256" y="8669"/>
                </a:moveTo>
                <a:lnTo>
                  <a:pt x="14269" y="9364"/>
                </a:lnTo>
                <a:lnTo>
                  <a:pt x="14269" y="14081"/>
                </a:lnTo>
                <a:lnTo>
                  <a:pt x="13256" y="14081"/>
                </a:lnTo>
                <a:lnTo>
                  <a:pt x="13256" y="8669"/>
                </a:lnTo>
                <a:close/>
                <a:moveTo>
                  <a:pt x="18581" y="12345"/>
                </a:moveTo>
                <a:lnTo>
                  <a:pt x="18581" y="14081"/>
                </a:lnTo>
                <a:lnTo>
                  <a:pt x="14877" y="14081"/>
                </a:lnTo>
                <a:lnTo>
                  <a:pt x="14877" y="12345"/>
                </a:lnTo>
                <a:close/>
                <a:moveTo>
                  <a:pt x="10709" y="1"/>
                </a:moveTo>
                <a:cubicBezTo>
                  <a:pt x="10470" y="1"/>
                  <a:pt x="10231" y="73"/>
                  <a:pt x="10014" y="218"/>
                </a:cubicBezTo>
                <a:lnTo>
                  <a:pt x="1129" y="6238"/>
                </a:lnTo>
                <a:cubicBezTo>
                  <a:pt x="782" y="6469"/>
                  <a:pt x="579" y="6875"/>
                  <a:pt x="579" y="7280"/>
                </a:cubicBezTo>
                <a:lnTo>
                  <a:pt x="579" y="14081"/>
                </a:lnTo>
                <a:lnTo>
                  <a:pt x="521" y="14081"/>
                </a:lnTo>
                <a:cubicBezTo>
                  <a:pt x="232" y="14081"/>
                  <a:pt x="0" y="14313"/>
                  <a:pt x="0" y="14602"/>
                </a:cubicBezTo>
                <a:lnTo>
                  <a:pt x="0" y="16715"/>
                </a:lnTo>
                <a:cubicBezTo>
                  <a:pt x="0" y="17005"/>
                  <a:pt x="232" y="17236"/>
                  <a:pt x="521" y="17236"/>
                </a:cubicBezTo>
                <a:lnTo>
                  <a:pt x="5239" y="17236"/>
                </a:lnTo>
                <a:cubicBezTo>
                  <a:pt x="5412" y="17236"/>
                  <a:pt x="5557" y="17091"/>
                  <a:pt x="5557" y="16918"/>
                </a:cubicBezTo>
                <a:cubicBezTo>
                  <a:pt x="5557" y="16744"/>
                  <a:pt x="5412" y="16599"/>
                  <a:pt x="5239" y="16599"/>
                </a:cubicBezTo>
                <a:lnTo>
                  <a:pt x="608" y="16599"/>
                </a:lnTo>
                <a:lnTo>
                  <a:pt x="608" y="15615"/>
                </a:lnTo>
                <a:cubicBezTo>
                  <a:pt x="695" y="15818"/>
                  <a:pt x="868" y="15963"/>
                  <a:pt x="1100" y="15963"/>
                </a:cubicBezTo>
                <a:lnTo>
                  <a:pt x="2316" y="15963"/>
                </a:lnTo>
                <a:cubicBezTo>
                  <a:pt x="2605" y="15963"/>
                  <a:pt x="2837" y="15731"/>
                  <a:pt x="2837" y="15442"/>
                </a:cubicBezTo>
                <a:lnTo>
                  <a:pt x="2837" y="14689"/>
                </a:lnTo>
                <a:lnTo>
                  <a:pt x="18581" y="14689"/>
                </a:lnTo>
                <a:lnTo>
                  <a:pt x="18581" y="15442"/>
                </a:lnTo>
                <a:cubicBezTo>
                  <a:pt x="18581" y="15731"/>
                  <a:pt x="18813" y="15963"/>
                  <a:pt x="19073" y="15963"/>
                </a:cubicBezTo>
                <a:lnTo>
                  <a:pt x="20318" y="15963"/>
                </a:lnTo>
                <a:cubicBezTo>
                  <a:pt x="20549" y="15963"/>
                  <a:pt x="20723" y="15818"/>
                  <a:pt x="20810" y="15615"/>
                </a:cubicBezTo>
                <a:lnTo>
                  <a:pt x="20810" y="16628"/>
                </a:lnTo>
                <a:lnTo>
                  <a:pt x="6715" y="16628"/>
                </a:lnTo>
                <a:cubicBezTo>
                  <a:pt x="6541" y="16628"/>
                  <a:pt x="6396" y="16744"/>
                  <a:pt x="6396" y="16918"/>
                </a:cubicBezTo>
                <a:cubicBezTo>
                  <a:pt x="6396" y="17091"/>
                  <a:pt x="6541" y="17236"/>
                  <a:pt x="6715" y="17236"/>
                </a:cubicBezTo>
                <a:lnTo>
                  <a:pt x="20897" y="17236"/>
                </a:lnTo>
                <a:cubicBezTo>
                  <a:pt x="21186" y="17236"/>
                  <a:pt x="21418" y="17005"/>
                  <a:pt x="21418" y="16715"/>
                </a:cubicBezTo>
                <a:lnTo>
                  <a:pt x="21418" y="14602"/>
                </a:lnTo>
                <a:cubicBezTo>
                  <a:pt x="21418" y="14313"/>
                  <a:pt x="21186" y="14081"/>
                  <a:pt x="20897" y="14081"/>
                </a:cubicBezTo>
                <a:lnTo>
                  <a:pt x="20810" y="14081"/>
                </a:lnTo>
                <a:lnTo>
                  <a:pt x="20810" y="7280"/>
                </a:lnTo>
                <a:cubicBezTo>
                  <a:pt x="20810" y="6875"/>
                  <a:pt x="20607" y="6469"/>
                  <a:pt x="20289" y="6238"/>
                </a:cubicBezTo>
                <a:lnTo>
                  <a:pt x="14443" y="2273"/>
                </a:lnTo>
                <a:cubicBezTo>
                  <a:pt x="14388" y="2240"/>
                  <a:pt x="14330" y="2224"/>
                  <a:pt x="14274" y="2224"/>
                </a:cubicBezTo>
                <a:cubicBezTo>
                  <a:pt x="14180" y="2224"/>
                  <a:pt x="14092" y="2269"/>
                  <a:pt x="14037" y="2360"/>
                </a:cubicBezTo>
                <a:cubicBezTo>
                  <a:pt x="13922" y="2504"/>
                  <a:pt x="13951" y="2678"/>
                  <a:pt x="14095" y="2794"/>
                </a:cubicBezTo>
                <a:lnTo>
                  <a:pt x="19942" y="6759"/>
                </a:lnTo>
                <a:cubicBezTo>
                  <a:pt x="20115" y="6875"/>
                  <a:pt x="20202" y="7077"/>
                  <a:pt x="20202" y="7280"/>
                </a:cubicBezTo>
                <a:lnTo>
                  <a:pt x="20202" y="15355"/>
                </a:lnTo>
                <a:lnTo>
                  <a:pt x="19189" y="15355"/>
                </a:lnTo>
                <a:lnTo>
                  <a:pt x="19189" y="7685"/>
                </a:lnTo>
                <a:cubicBezTo>
                  <a:pt x="19189" y="7569"/>
                  <a:pt x="19131" y="7454"/>
                  <a:pt x="19015" y="7367"/>
                </a:cubicBezTo>
                <a:lnTo>
                  <a:pt x="10912" y="1868"/>
                </a:lnTo>
                <a:cubicBezTo>
                  <a:pt x="10854" y="1824"/>
                  <a:pt x="10781" y="1802"/>
                  <a:pt x="10705" y="1802"/>
                </a:cubicBezTo>
                <a:cubicBezTo>
                  <a:pt x="10629" y="1802"/>
                  <a:pt x="10550" y="1824"/>
                  <a:pt x="10477" y="1868"/>
                </a:cubicBezTo>
                <a:lnTo>
                  <a:pt x="2402" y="7367"/>
                </a:lnTo>
                <a:cubicBezTo>
                  <a:pt x="2287" y="7454"/>
                  <a:pt x="2229" y="7569"/>
                  <a:pt x="2229" y="7685"/>
                </a:cubicBezTo>
                <a:lnTo>
                  <a:pt x="2229" y="15355"/>
                </a:lnTo>
                <a:lnTo>
                  <a:pt x="1216" y="15355"/>
                </a:lnTo>
                <a:lnTo>
                  <a:pt x="1216" y="7280"/>
                </a:lnTo>
                <a:cubicBezTo>
                  <a:pt x="1216" y="7077"/>
                  <a:pt x="1303" y="6875"/>
                  <a:pt x="1476" y="6759"/>
                </a:cubicBezTo>
                <a:lnTo>
                  <a:pt x="10362" y="710"/>
                </a:lnTo>
                <a:cubicBezTo>
                  <a:pt x="10463" y="638"/>
                  <a:pt x="10586" y="601"/>
                  <a:pt x="10709" y="601"/>
                </a:cubicBezTo>
                <a:cubicBezTo>
                  <a:pt x="10832" y="601"/>
                  <a:pt x="10955" y="638"/>
                  <a:pt x="11056" y="710"/>
                </a:cubicBezTo>
                <a:lnTo>
                  <a:pt x="12938" y="1983"/>
                </a:lnTo>
                <a:cubicBezTo>
                  <a:pt x="12992" y="2016"/>
                  <a:pt x="13050" y="2032"/>
                  <a:pt x="13106" y="2032"/>
                </a:cubicBezTo>
                <a:cubicBezTo>
                  <a:pt x="13200" y="2032"/>
                  <a:pt x="13288" y="1987"/>
                  <a:pt x="13343" y="1897"/>
                </a:cubicBezTo>
                <a:cubicBezTo>
                  <a:pt x="13458" y="1752"/>
                  <a:pt x="13401" y="1578"/>
                  <a:pt x="13285" y="1491"/>
                </a:cubicBezTo>
                <a:lnTo>
                  <a:pt x="11404" y="218"/>
                </a:lnTo>
                <a:cubicBezTo>
                  <a:pt x="11186" y="73"/>
                  <a:pt x="10948" y="1"/>
                  <a:pt x="107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1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06</a:t>
            </a:r>
            <a:endParaRPr sz="100"/>
          </a:p>
        </p:txBody>
      </p:sp>
      <p:sp>
        <p:nvSpPr>
          <p:cNvPr id="301" name="Google Shape;301;p31"/>
          <p:cNvSpPr txBox="1">
            <a:spLocks noGrp="1"/>
          </p:cNvSpPr>
          <p:nvPr>
            <p:ph type="ctrTitle"/>
          </p:nvPr>
        </p:nvSpPr>
        <p:spPr>
          <a:xfrm>
            <a:off x="5638775" y="1002570"/>
            <a:ext cx="8739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STADT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02" name="Google Shape;302;p31"/>
          <p:cNvSpPr/>
          <p:nvPr/>
        </p:nvSpPr>
        <p:spPr>
          <a:xfrm>
            <a:off x="5753152" y="426355"/>
            <a:ext cx="699212" cy="64469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2"/>
          <p:cNvSpPr txBox="1">
            <a:spLocks noGrp="1"/>
          </p:cNvSpPr>
          <p:nvPr>
            <p:ph type="ctrTitle" idx="6"/>
          </p:nvPr>
        </p:nvSpPr>
        <p:spPr>
          <a:xfrm rot="5400000">
            <a:off x="6917630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308" name="Google Shape;308;p32"/>
          <p:cNvSpPr txBox="1">
            <a:spLocks noGrp="1"/>
          </p:cNvSpPr>
          <p:nvPr>
            <p:ph type="ctrTitle" idx="3"/>
          </p:nvPr>
        </p:nvSpPr>
        <p:spPr>
          <a:xfrm>
            <a:off x="0" y="3122000"/>
            <a:ext cx="4440900" cy="395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Bürger Informationsstelle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9" name="Google Shape;309;p32"/>
          <p:cNvSpPr txBox="1">
            <a:spLocks noGrp="1"/>
          </p:cNvSpPr>
          <p:nvPr>
            <p:ph type="ctrTitle" idx="4294967295"/>
          </p:nvPr>
        </p:nvSpPr>
        <p:spPr>
          <a:xfrm>
            <a:off x="5602585" y="3771850"/>
            <a:ext cx="1153800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BÜRGER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310" name="Google Shape;310;p32"/>
          <p:cNvGrpSpPr/>
          <p:nvPr/>
        </p:nvGrpSpPr>
        <p:grpSpPr>
          <a:xfrm>
            <a:off x="5742552" y="3255775"/>
            <a:ext cx="720460" cy="591452"/>
            <a:chOff x="5331913" y="3413947"/>
            <a:chExt cx="347143" cy="254684"/>
          </a:xfrm>
        </p:grpSpPr>
        <p:sp>
          <p:nvSpPr>
            <p:cNvPr id="311" name="Google Shape;311;p32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7" name="Google Shape;317;p32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2"/>
          <p:cNvSpPr txBox="1"/>
          <p:nvPr/>
        </p:nvSpPr>
        <p:spPr>
          <a:xfrm>
            <a:off x="-6525" y="1397250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Optimierte Planungsprozesse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19" name="Google Shape;319;p32"/>
          <p:cNvSpPr txBox="1"/>
          <p:nvPr/>
        </p:nvSpPr>
        <p:spPr>
          <a:xfrm>
            <a:off x="-6525" y="2280000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Standardisierte Genehmigung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20" name="Google Shape;320;p32"/>
          <p:cNvSpPr txBox="1"/>
          <p:nvPr/>
        </p:nvSpPr>
        <p:spPr>
          <a:xfrm>
            <a:off x="-6450" y="506525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Relevante Dokumentenverwaltung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321" name="Google Shape;32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2"/>
          <p:cNvSpPr txBox="1">
            <a:spLocks noGrp="1"/>
          </p:cNvSpPr>
          <p:nvPr>
            <p:ph type="ctrTitle" idx="3"/>
          </p:nvPr>
        </p:nvSpPr>
        <p:spPr>
          <a:xfrm>
            <a:off x="5665824" y="2391438"/>
            <a:ext cx="20844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INFRASTRUKTUR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BETREIBER</a:t>
            </a:r>
            <a:endParaRPr/>
          </a:p>
        </p:txBody>
      </p:sp>
      <p:sp>
        <p:nvSpPr>
          <p:cNvPr id="323" name="Google Shape;323;p32"/>
          <p:cNvSpPr/>
          <p:nvPr/>
        </p:nvSpPr>
        <p:spPr>
          <a:xfrm>
            <a:off x="5779908" y="1799993"/>
            <a:ext cx="799159" cy="591445"/>
          </a:xfrm>
          <a:custGeom>
            <a:avLst/>
            <a:gdLst/>
            <a:ahLst/>
            <a:cxnLst/>
            <a:rect l="l" t="t" r="r" b="b"/>
            <a:pathLst>
              <a:path w="21418" h="17237" extrusionOk="0">
                <a:moveTo>
                  <a:pt x="9580" y="3228"/>
                </a:moveTo>
                <a:lnTo>
                  <a:pt x="9580" y="5399"/>
                </a:lnTo>
                <a:lnTo>
                  <a:pt x="7959" y="4299"/>
                </a:lnTo>
                <a:lnTo>
                  <a:pt x="9580" y="3228"/>
                </a:lnTo>
                <a:close/>
                <a:moveTo>
                  <a:pt x="11838" y="3228"/>
                </a:moveTo>
                <a:lnTo>
                  <a:pt x="13458" y="4328"/>
                </a:lnTo>
                <a:lnTo>
                  <a:pt x="11838" y="5428"/>
                </a:lnTo>
                <a:lnTo>
                  <a:pt x="11838" y="3228"/>
                </a:lnTo>
                <a:close/>
                <a:moveTo>
                  <a:pt x="5962" y="5659"/>
                </a:moveTo>
                <a:lnTo>
                  <a:pt x="6599" y="6093"/>
                </a:lnTo>
                <a:lnTo>
                  <a:pt x="5355" y="6093"/>
                </a:lnTo>
                <a:lnTo>
                  <a:pt x="5962" y="5659"/>
                </a:lnTo>
                <a:close/>
                <a:moveTo>
                  <a:pt x="7438" y="4675"/>
                </a:moveTo>
                <a:lnTo>
                  <a:pt x="9493" y="6093"/>
                </a:lnTo>
                <a:lnTo>
                  <a:pt x="7670" y="6093"/>
                </a:lnTo>
                <a:lnTo>
                  <a:pt x="6512" y="5312"/>
                </a:lnTo>
                <a:lnTo>
                  <a:pt x="7438" y="4675"/>
                </a:lnTo>
                <a:close/>
                <a:moveTo>
                  <a:pt x="10709" y="2446"/>
                </a:moveTo>
                <a:lnTo>
                  <a:pt x="11201" y="2794"/>
                </a:lnTo>
                <a:lnTo>
                  <a:pt x="11201" y="6093"/>
                </a:lnTo>
                <a:lnTo>
                  <a:pt x="10188" y="6093"/>
                </a:lnTo>
                <a:lnTo>
                  <a:pt x="10188" y="2794"/>
                </a:lnTo>
                <a:lnTo>
                  <a:pt x="10709" y="2446"/>
                </a:lnTo>
                <a:close/>
                <a:moveTo>
                  <a:pt x="14008" y="4704"/>
                </a:moveTo>
                <a:lnTo>
                  <a:pt x="14906" y="5312"/>
                </a:lnTo>
                <a:lnTo>
                  <a:pt x="13777" y="6093"/>
                </a:lnTo>
                <a:lnTo>
                  <a:pt x="11953" y="6093"/>
                </a:lnTo>
                <a:lnTo>
                  <a:pt x="14008" y="4704"/>
                </a:lnTo>
                <a:close/>
                <a:moveTo>
                  <a:pt x="15456" y="5688"/>
                </a:moveTo>
                <a:lnTo>
                  <a:pt x="16063" y="6093"/>
                </a:lnTo>
                <a:lnTo>
                  <a:pt x="14877" y="6093"/>
                </a:lnTo>
                <a:lnTo>
                  <a:pt x="15456" y="5688"/>
                </a:lnTo>
                <a:close/>
                <a:moveTo>
                  <a:pt x="18581" y="8351"/>
                </a:moveTo>
                <a:lnTo>
                  <a:pt x="18581" y="9595"/>
                </a:lnTo>
                <a:lnTo>
                  <a:pt x="16729" y="8351"/>
                </a:lnTo>
                <a:close/>
                <a:moveTo>
                  <a:pt x="4718" y="8351"/>
                </a:moveTo>
                <a:lnTo>
                  <a:pt x="2837" y="9624"/>
                </a:lnTo>
                <a:lnTo>
                  <a:pt x="2837" y="8351"/>
                </a:lnTo>
                <a:close/>
                <a:moveTo>
                  <a:pt x="6570" y="9798"/>
                </a:moveTo>
                <a:lnTo>
                  <a:pt x="6570" y="10087"/>
                </a:lnTo>
                <a:lnTo>
                  <a:pt x="6136" y="10087"/>
                </a:lnTo>
                <a:lnTo>
                  <a:pt x="6570" y="9798"/>
                </a:lnTo>
                <a:close/>
                <a:moveTo>
                  <a:pt x="16961" y="6701"/>
                </a:moveTo>
                <a:lnTo>
                  <a:pt x="18437" y="7714"/>
                </a:lnTo>
                <a:lnTo>
                  <a:pt x="10535" y="7714"/>
                </a:lnTo>
                <a:cubicBezTo>
                  <a:pt x="10362" y="7714"/>
                  <a:pt x="10246" y="7859"/>
                  <a:pt x="10246" y="8032"/>
                </a:cubicBezTo>
                <a:cubicBezTo>
                  <a:pt x="10246" y="8206"/>
                  <a:pt x="10362" y="8322"/>
                  <a:pt x="10535" y="8322"/>
                </a:cubicBezTo>
                <a:lnTo>
                  <a:pt x="12648" y="8322"/>
                </a:lnTo>
                <a:lnTo>
                  <a:pt x="12648" y="10087"/>
                </a:lnTo>
                <a:lnTo>
                  <a:pt x="8799" y="10087"/>
                </a:lnTo>
                <a:lnTo>
                  <a:pt x="8799" y="8322"/>
                </a:lnTo>
                <a:lnTo>
                  <a:pt x="9117" y="8322"/>
                </a:lnTo>
                <a:cubicBezTo>
                  <a:pt x="9262" y="8322"/>
                  <a:pt x="9407" y="8206"/>
                  <a:pt x="9407" y="8032"/>
                </a:cubicBezTo>
                <a:cubicBezTo>
                  <a:pt x="9407" y="7859"/>
                  <a:pt x="9262" y="7714"/>
                  <a:pt x="9117" y="7714"/>
                </a:cubicBezTo>
                <a:lnTo>
                  <a:pt x="2952" y="7714"/>
                </a:lnTo>
                <a:lnTo>
                  <a:pt x="4457" y="6701"/>
                </a:lnTo>
                <a:close/>
                <a:moveTo>
                  <a:pt x="14877" y="9798"/>
                </a:moveTo>
                <a:lnTo>
                  <a:pt x="15311" y="10087"/>
                </a:lnTo>
                <a:lnTo>
                  <a:pt x="14877" y="10087"/>
                </a:lnTo>
                <a:lnTo>
                  <a:pt x="14877" y="9798"/>
                </a:lnTo>
                <a:close/>
                <a:moveTo>
                  <a:pt x="15658" y="8351"/>
                </a:moveTo>
                <a:lnTo>
                  <a:pt x="18581" y="10319"/>
                </a:lnTo>
                <a:lnTo>
                  <a:pt x="18581" y="11563"/>
                </a:lnTo>
                <a:lnTo>
                  <a:pt x="13835" y="8351"/>
                </a:lnTo>
                <a:close/>
                <a:moveTo>
                  <a:pt x="7612" y="8351"/>
                </a:moveTo>
                <a:lnTo>
                  <a:pt x="2837" y="11592"/>
                </a:lnTo>
                <a:lnTo>
                  <a:pt x="2837" y="10348"/>
                </a:lnTo>
                <a:lnTo>
                  <a:pt x="5789" y="8351"/>
                </a:lnTo>
                <a:close/>
                <a:moveTo>
                  <a:pt x="6570" y="10695"/>
                </a:moveTo>
                <a:lnTo>
                  <a:pt x="6570" y="11737"/>
                </a:lnTo>
                <a:lnTo>
                  <a:pt x="3734" y="11737"/>
                </a:lnTo>
                <a:lnTo>
                  <a:pt x="5239" y="10695"/>
                </a:lnTo>
                <a:close/>
                <a:moveTo>
                  <a:pt x="12648" y="10695"/>
                </a:moveTo>
                <a:lnTo>
                  <a:pt x="12648" y="11737"/>
                </a:lnTo>
                <a:lnTo>
                  <a:pt x="8799" y="11737"/>
                </a:lnTo>
                <a:lnTo>
                  <a:pt x="8799" y="10695"/>
                </a:lnTo>
                <a:close/>
                <a:moveTo>
                  <a:pt x="16237" y="10695"/>
                </a:moveTo>
                <a:lnTo>
                  <a:pt x="17713" y="11737"/>
                </a:lnTo>
                <a:lnTo>
                  <a:pt x="14877" y="11737"/>
                </a:lnTo>
                <a:lnTo>
                  <a:pt x="14877" y="10695"/>
                </a:lnTo>
                <a:close/>
                <a:moveTo>
                  <a:pt x="6570" y="12345"/>
                </a:moveTo>
                <a:lnTo>
                  <a:pt x="6570" y="14081"/>
                </a:lnTo>
                <a:lnTo>
                  <a:pt x="2837" y="14081"/>
                </a:lnTo>
                <a:lnTo>
                  <a:pt x="2837" y="12345"/>
                </a:lnTo>
                <a:close/>
                <a:moveTo>
                  <a:pt x="8191" y="8698"/>
                </a:moveTo>
                <a:lnTo>
                  <a:pt x="8191" y="14081"/>
                </a:lnTo>
                <a:lnTo>
                  <a:pt x="7178" y="14081"/>
                </a:lnTo>
                <a:lnTo>
                  <a:pt x="7178" y="9393"/>
                </a:lnTo>
                <a:lnTo>
                  <a:pt x="8191" y="8698"/>
                </a:lnTo>
                <a:close/>
                <a:moveTo>
                  <a:pt x="12648" y="12345"/>
                </a:moveTo>
                <a:lnTo>
                  <a:pt x="12648" y="14081"/>
                </a:lnTo>
                <a:lnTo>
                  <a:pt x="8799" y="14081"/>
                </a:lnTo>
                <a:lnTo>
                  <a:pt x="8799" y="12345"/>
                </a:lnTo>
                <a:close/>
                <a:moveTo>
                  <a:pt x="13256" y="8669"/>
                </a:moveTo>
                <a:lnTo>
                  <a:pt x="14269" y="9364"/>
                </a:lnTo>
                <a:lnTo>
                  <a:pt x="14269" y="14081"/>
                </a:lnTo>
                <a:lnTo>
                  <a:pt x="13256" y="14081"/>
                </a:lnTo>
                <a:lnTo>
                  <a:pt x="13256" y="8669"/>
                </a:lnTo>
                <a:close/>
                <a:moveTo>
                  <a:pt x="18581" y="12345"/>
                </a:moveTo>
                <a:lnTo>
                  <a:pt x="18581" y="14081"/>
                </a:lnTo>
                <a:lnTo>
                  <a:pt x="14877" y="14081"/>
                </a:lnTo>
                <a:lnTo>
                  <a:pt x="14877" y="12345"/>
                </a:lnTo>
                <a:close/>
                <a:moveTo>
                  <a:pt x="10709" y="1"/>
                </a:moveTo>
                <a:cubicBezTo>
                  <a:pt x="10470" y="1"/>
                  <a:pt x="10231" y="73"/>
                  <a:pt x="10014" y="218"/>
                </a:cubicBezTo>
                <a:lnTo>
                  <a:pt x="1129" y="6238"/>
                </a:lnTo>
                <a:cubicBezTo>
                  <a:pt x="782" y="6469"/>
                  <a:pt x="579" y="6875"/>
                  <a:pt x="579" y="7280"/>
                </a:cubicBezTo>
                <a:lnTo>
                  <a:pt x="579" y="14081"/>
                </a:lnTo>
                <a:lnTo>
                  <a:pt x="521" y="14081"/>
                </a:lnTo>
                <a:cubicBezTo>
                  <a:pt x="232" y="14081"/>
                  <a:pt x="0" y="14313"/>
                  <a:pt x="0" y="14602"/>
                </a:cubicBezTo>
                <a:lnTo>
                  <a:pt x="0" y="16715"/>
                </a:lnTo>
                <a:cubicBezTo>
                  <a:pt x="0" y="17005"/>
                  <a:pt x="232" y="17236"/>
                  <a:pt x="521" y="17236"/>
                </a:cubicBezTo>
                <a:lnTo>
                  <a:pt x="5239" y="17236"/>
                </a:lnTo>
                <a:cubicBezTo>
                  <a:pt x="5412" y="17236"/>
                  <a:pt x="5557" y="17091"/>
                  <a:pt x="5557" y="16918"/>
                </a:cubicBezTo>
                <a:cubicBezTo>
                  <a:pt x="5557" y="16744"/>
                  <a:pt x="5412" y="16599"/>
                  <a:pt x="5239" y="16599"/>
                </a:cubicBezTo>
                <a:lnTo>
                  <a:pt x="608" y="16599"/>
                </a:lnTo>
                <a:lnTo>
                  <a:pt x="608" y="15615"/>
                </a:lnTo>
                <a:cubicBezTo>
                  <a:pt x="695" y="15818"/>
                  <a:pt x="868" y="15963"/>
                  <a:pt x="1100" y="15963"/>
                </a:cubicBezTo>
                <a:lnTo>
                  <a:pt x="2316" y="15963"/>
                </a:lnTo>
                <a:cubicBezTo>
                  <a:pt x="2605" y="15963"/>
                  <a:pt x="2837" y="15731"/>
                  <a:pt x="2837" y="15442"/>
                </a:cubicBezTo>
                <a:lnTo>
                  <a:pt x="2837" y="14689"/>
                </a:lnTo>
                <a:lnTo>
                  <a:pt x="18581" y="14689"/>
                </a:lnTo>
                <a:lnTo>
                  <a:pt x="18581" y="15442"/>
                </a:lnTo>
                <a:cubicBezTo>
                  <a:pt x="18581" y="15731"/>
                  <a:pt x="18813" y="15963"/>
                  <a:pt x="19073" y="15963"/>
                </a:cubicBezTo>
                <a:lnTo>
                  <a:pt x="20318" y="15963"/>
                </a:lnTo>
                <a:cubicBezTo>
                  <a:pt x="20549" y="15963"/>
                  <a:pt x="20723" y="15818"/>
                  <a:pt x="20810" y="15615"/>
                </a:cubicBezTo>
                <a:lnTo>
                  <a:pt x="20810" y="16628"/>
                </a:lnTo>
                <a:lnTo>
                  <a:pt x="6715" y="16628"/>
                </a:lnTo>
                <a:cubicBezTo>
                  <a:pt x="6541" y="16628"/>
                  <a:pt x="6396" y="16744"/>
                  <a:pt x="6396" y="16918"/>
                </a:cubicBezTo>
                <a:cubicBezTo>
                  <a:pt x="6396" y="17091"/>
                  <a:pt x="6541" y="17236"/>
                  <a:pt x="6715" y="17236"/>
                </a:cubicBezTo>
                <a:lnTo>
                  <a:pt x="20897" y="17236"/>
                </a:lnTo>
                <a:cubicBezTo>
                  <a:pt x="21186" y="17236"/>
                  <a:pt x="21418" y="17005"/>
                  <a:pt x="21418" y="16715"/>
                </a:cubicBezTo>
                <a:lnTo>
                  <a:pt x="21418" y="14602"/>
                </a:lnTo>
                <a:cubicBezTo>
                  <a:pt x="21418" y="14313"/>
                  <a:pt x="21186" y="14081"/>
                  <a:pt x="20897" y="14081"/>
                </a:cubicBezTo>
                <a:lnTo>
                  <a:pt x="20810" y="14081"/>
                </a:lnTo>
                <a:lnTo>
                  <a:pt x="20810" y="7280"/>
                </a:lnTo>
                <a:cubicBezTo>
                  <a:pt x="20810" y="6875"/>
                  <a:pt x="20607" y="6469"/>
                  <a:pt x="20289" y="6238"/>
                </a:cubicBezTo>
                <a:lnTo>
                  <a:pt x="14443" y="2273"/>
                </a:lnTo>
                <a:cubicBezTo>
                  <a:pt x="14388" y="2240"/>
                  <a:pt x="14330" y="2224"/>
                  <a:pt x="14274" y="2224"/>
                </a:cubicBezTo>
                <a:cubicBezTo>
                  <a:pt x="14180" y="2224"/>
                  <a:pt x="14092" y="2269"/>
                  <a:pt x="14037" y="2360"/>
                </a:cubicBezTo>
                <a:cubicBezTo>
                  <a:pt x="13922" y="2504"/>
                  <a:pt x="13951" y="2678"/>
                  <a:pt x="14095" y="2794"/>
                </a:cubicBezTo>
                <a:lnTo>
                  <a:pt x="19942" y="6759"/>
                </a:lnTo>
                <a:cubicBezTo>
                  <a:pt x="20115" y="6875"/>
                  <a:pt x="20202" y="7077"/>
                  <a:pt x="20202" y="7280"/>
                </a:cubicBezTo>
                <a:lnTo>
                  <a:pt x="20202" y="15355"/>
                </a:lnTo>
                <a:lnTo>
                  <a:pt x="19189" y="15355"/>
                </a:lnTo>
                <a:lnTo>
                  <a:pt x="19189" y="7685"/>
                </a:lnTo>
                <a:cubicBezTo>
                  <a:pt x="19189" y="7569"/>
                  <a:pt x="19131" y="7454"/>
                  <a:pt x="19015" y="7367"/>
                </a:cubicBezTo>
                <a:lnTo>
                  <a:pt x="10912" y="1868"/>
                </a:lnTo>
                <a:cubicBezTo>
                  <a:pt x="10854" y="1824"/>
                  <a:pt x="10781" y="1802"/>
                  <a:pt x="10705" y="1802"/>
                </a:cubicBezTo>
                <a:cubicBezTo>
                  <a:pt x="10629" y="1802"/>
                  <a:pt x="10550" y="1824"/>
                  <a:pt x="10477" y="1868"/>
                </a:cubicBezTo>
                <a:lnTo>
                  <a:pt x="2402" y="7367"/>
                </a:lnTo>
                <a:cubicBezTo>
                  <a:pt x="2287" y="7454"/>
                  <a:pt x="2229" y="7569"/>
                  <a:pt x="2229" y="7685"/>
                </a:cubicBezTo>
                <a:lnTo>
                  <a:pt x="2229" y="15355"/>
                </a:lnTo>
                <a:lnTo>
                  <a:pt x="1216" y="15355"/>
                </a:lnTo>
                <a:lnTo>
                  <a:pt x="1216" y="7280"/>
                </a:lnTo>
                <a:cubicBezTo>
                  <a:pt x="1216" y="7077"/>
                  <a:pt x="1303" y="6875"/>
                  <a:pt x="1476" y="6759"/>
                </a:cubicBezTo>
                <a:lnTo>
                  <a:pt x="10362" y="710"/>
                </a:lnTo>
                <a:cubicBezTo>
                  <a:pt x="10463" y="638"/>
                  <a:pt x="10586" y="601"/>
                  <a:pt x="10709" y="601"/>
                </a:cubicBezTo>
                <a:cubicBezTo>
                  <a:pt x="10832" y="601"/>
                  <a:pt x="10955" y="638"/>
                  <a:pt x="11056" y="710"/>
                </a:cubicBezTo>
                <a:lnTo>
                  <a:pt x="12938" y="1983"/>
                </a:lnTo>
                <a:cubicBezTo>
                  <a:pt x="12992" y="2016"/>
                  <a:pt x="13050" y="2032"/>
                  <a:pt x="13106" y="2032"/>
                </a:cubicBezTo>
                <a:cubicBezTo>
                  <a:pt x="13200" y="2032"/>
                  <a:pt x="13288" y="1987"/>
                  <a:pt x="13343" y="1897"/>
                </a:cubicBezTo>
                <a:cubicBezTo>
                  <a:pt x="13458" y="1752"/>
                  <a:pt x="13401" y="1578"/>
                  <a:pt x="13285" y="1491"/>
                </a:cubicBezTo>
                <a:lnTo>
                  <a:pt x="11404" y="218"/>
                </a:lnTo>
                <a:cubicBezTo>
                  <a:pt x="11186" y="73"/>
                  <a:pt x="10948" y="1"/>
                  <a:pt x="1070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2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06</a:t>
            </a:r>
            <a:endParaRPr sz="100"/>
          </a:p>
        </p:txBody>
      </p:sp>
      <p:sp>
        <p:nvSpPr>
          <p:cNvPr id="325" name="Google Shape;325;p32"/>
          <p:cNvSpPr txBox="1">
            <a:spLocks noGrp="1"/>
          </p:cNvSpPr>
          <p:nvPr>
            <p:ph type="ctrTitle"/>
          </p:nvPr>
        </p:nvSpPr>
        <p:spPr>
          <a:xfrm>
            <a:off x="5638775" y="1002570"/>
            <a:ext cx="8739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STADT</a:t>
            </a:r>
            <a:endParaRPr/>
          </a:p>
        </p:txBody>
      </p:sp>
      <p:sp>
        <p:nvSpPr>
          <p:cNvPr id="326" name="Google Shape;326;p32"/>
          <p:cNvSpPr/>
          <p:nvPr/>
        </p:nvSpPr>
        <p:spPr>
          <a:xfrm>
            <a:off x="5753152" y="426355"/>
            <a:ext cx="699212" cy="64469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3"/>
          <p:cNvSpPr txBox="1">
            <a:spLocks noGrp="1"/>
          </p:cNvSpPr>
          <p:nvPr>
            <p:ph type="ctrTitle" idx="6"/>
          </p:nvPr>
        </p:nvSpPr>
        <p:spPr>
          <a:xfrm rot="5400000">
            <a:off x="6917630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332" name="Google Shape;332;p33"/>
          <p:cNvSpPr txBox="1">
            <a:spLocks noGrp="1"/>
          </p:cNvSpPr>
          <p:nvPr>
            <p:ph type="ctrTitle" idx="3"/>
          </p:nvPr>
        </p:nvSpPr>
        <p:spPr>
          <a:xfrm>
            <a:off x="0" y="3122000"/>
            <a:ext cx="4440900" cy="395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Bürger Informationsstelle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3" name="Google Shape;333;p33"/>
          <p:cNvSpPr txBox="1">
            <a:spLocks noGrp="1"/>
          </p:cNvSpPr>
          <p:nvPr>
            <p:ph type="ctrTitle" idx="4294967295"/>
          </p:nvPr>
        </p:nvSpPr>
        <p:spPr>
          <a:xfrm>
            <a:off x="5602585" y="3771850"/>
            <a:ext cx="1153800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BÜRGER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334" name="Google Shape;334;p33"/>
          <p:cNvGrpSpPr/>
          <p:nvPr/>
        </p:nvGrpSpPr>
        <p:grpSpPr>
          <a:xfrm>
            <a:off x="5742552" y="3255775"/>
            <a:ext cx="720460" cy="591452"/>
            <a:chOff x="5331913" y="3413947"/>
            <a:chExt cx="347143" cy="254684"/>
          </a:xfrm>
        </p:grpSpPr>
        <p:sp>
          <p:nvSpPr>
            <p:cNvPr id="335" name="Google Shape;335;p33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1" name="Google Shape;341;p33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3"/>
          <p:cNvSpPr txBox="1"/>
          <p:nvPr/>
        </p:nvSpPr>
        <p:spPr>
          <a:xfrm>
            <a:off x="-6525" y="1397250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Optimierte Planungsprozesse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43" name="Google Shape;343;p33"/>
          <p:cNvSpPr txBox="1"/>
          <p:nvPr/>
        </p:nvSpPr>
        <p:spPr>
          <a:xfrm>
            <a:off x="-6525" y="2280000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Standardisierte Genehmigung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44" name="Google Shape;344;p33"/>
          <p:cNvSpPr txBox="1"/>
          <p:nvPr/>
        </p:nvSpPr>
        <p:spPr>
          <a:xfrm>
            <a:off x="-6450" y="506525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Relevante Dokumentenverwaltung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45" name="Google Shape;345;p33"/>
          <p:cNvSpPr txBox="1"/>
          <p:nvPr/>
        </p:nvSpPr>
        <p:spPr>
          <a:xfrm>
            <a:off x="0" y="3928000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Zentralisierte Plattform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346" name="Google Shape;34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3"/>
          <p:cNvSpPr txBox="1">
            <a:spLocks noGrp="1"/>
          </p:cNvSpPr>
          <p:nvPr>
            <p:ph type="ctrTitle" idx="3"/>
          </p:nvPr>
        </p:nvSpPr>
        <p:spPr>
          <a:xfrm>
            <a:off x="5665824" y="2391438"/>
            <a:ext cx="20844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INFRASTRUKTUR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BETREIBER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48" name="Google Shape;348;p33"/>
          <p:cNvSpPr/>
          <p:nvPr/>
        </p:nvSpPr>
        <p:spPr>
          <a:xfrm>
            <a:off x="5779908" y="1799993"/>
            <a:ext cx="799159" cy="591445"/>
          </a:xfrm>
          <a:custGeom>
            <a:avLst/>
            <a:gdLst/>
            <a:ahLst/>
            <a:cxnLst/>
            <a:rect l="l" t="t" r="r" b="b"/>
            <a:pathLst>
              <a:path w="21418" h="17237" extrusionOk="0">
                <a:moveTo>
                  <a:pt x="9580" y="3228"/>
                </a:moveTo>
                <a:lnTo>
                  <a:pt x="9580" y="5399"/>
                </a:lnTo>
                <a:lnTo>
                  <a:pt x="7959" y="4299"/>
                </a:lnTo>
                <a:lnTo>
                  <a:pt x="9580" y="3228"/>
                </a:lnTo>
                <a:close/>
                <a:moveTo>
                  <a:pt x="11838" y="3228"/>
                </a:moveTo>
                <a:lnTo>
                  <a:pt x="13458" y="4328"/>
                </a:lnTo>
                <a:lnTo>
                  <a:pt x="11838" y="5428"/>
                </a:lnTo>
                <a:lnTo>
                  <a:pt x="11838" y="3228"/>
                </a:lnTo>
                <a:close/>
                <a:moveTo>
                  <a:pt x="5962" y="5659"/>
                </a:moveTo>
                <a:lnTo>
                  <a:pt x="6599" y="6093"/>
                </a:lnTo>
                <a:lnTo>
                  <a:pt x="5355" y="6093"/>
                </a:lnTo>
                <a:lnTo>
                  <a:pt x="5962" y="5659"/>
                </a:lnTo>
                <a:close/>
                <a:moveTo>
                  <a:pt x="7438" y="4675"/>
                </a:moveTo>
                <a:lnTo>
                  <a:pt x="9493" y="6093"/>
                </a:lnTo>
                <a:lnTo>
                  <a:pt x="7670" y="6093"/>
                </a:lnTo>
                <a:lnTo>
                  <a:pt x="6512" y="5312"/>
                </a:lnTo>
                <a:lnTo>
                  <a:pt x="7438" y="4675"/>
                </a:lnTo>
                <a:close/>
                <a:moveTo>
                  <a:pt x="10709" y="2446"/>
                </a:moveTo>
                <a:lnTo>
                  <a:pt x="11201" y="2794"/>
                </a:lnTo>
                <a:lnTo>
                  <a:pt x="11201" y="6093"/>
                </a:lnTo>
                <a:lnTo>
                  <a:pt x="10188" y="6093"/>
                </a:lnTo>
                <a:lnTo>
                  <a:pt x="10188" y="2794"/>
                </a:lnTo>
                <a:lnTo>
                  <a:pt x="10709" y="2446"/>
                </a:lnTo>
                <a:close/>
                <a:moveTo>
                  <a:pt x="14008" y="4704"/>
                </a:moveTo>
                <a:lnTo>
                  <a:pt x="14906" y="5312"/>
                </a:lnTo>
                <a:lnTo>
                  <a:pt x="13777" y="6093"/>
                </a:lnTo>
                <a:lnTo>
                  <a:pt x="11953" y="6093"/>
                </a:lnTo>
                <a:lnTo>
                  <a:pt x="14008" y="4704"/>
                </a:lnTo>
                <a:close/>
                <a:moveTo>
                  <a:pt x="15456" y="5688"/>
                </a:moveTo>
                <a:lnTo>
                  <a:pt x="16063" y="6093"/>
                </a:lnTo>
                <a:lnTo>
                  <a:pt x="14877" y="6093"/>
                </a:lnTo>
                <a:lnTo>
                  <a:pt x="15456" y="5688"/>
                </a:lnTo>
                <a:close/>
                <a:moveTo>
                  <a:pt x="18581" y="8351"/>
                </a:moveTo>
                <a:lnTo>
                  <a:pt x="18581" y="9595"/>
                </a:lnTo>
                <a:lnTo>
                  <a:pt x="16729" y="8351"/>
                </a:lnTo>
                <a:close/>
                <a:moveTo>
                  <a:pt x="4718" y="8351"/>
                </a:moveTo>
                <a:lnTo>
                  <a:pt x="2837" y="9624"/>
                </a:lnTo>
                <a:lnTo>
                  <a:pt x="2837" y="8351"/>
                </a:lnTo>
                <a:close/>
                <a:moveTo>
                  <a:pt x="6570" y="9798"/>
                </a:moveTo>
                <a:lnTo>
                  <a:pt x="6570" y="10087"/>
                </a:lnTo>
                <a:lnTo>
                  <a:pt x="6136" y="10087"/>
                </a:lnTo>
                <a:lnTo>
                  <a:pt x="6570" y="9798"/>
                </a:lnTo>
                <a:close/>
                <a:moveTo>
                  <a:pt x="16961" y="6701"/>
                </a:moveTo>
                <a:lnTo>
                  <a:pt x="18437" y="7714"/>
                </a:lnTo>
                <a:lnTo>
                  <a:pt x="10535" y="7714"/>
                </a:lnTo>
                <a:cubicBezTo>
                  <a:pt x="10362" y="7714"/>
                  <a:pt x="10246" y="7859"/>
                  <a:pt x="10246" y="8032"/>
                </a:cubicBezTo>
                <a:cubicBezTo>
                  <a:pt x="10246" y="8206"/>
                  <a:pt x="10362" y="8322"/>
                  <a:pt x="10535" y="8322"/>
                </a:cubicBezTo>
                <a:lnTo>
                  <a:pt x="12648" y="8322"/>
                </a:lnTo>
                <a:lnTo>
                  <a:pt x="12648" y="10087"/>
                </a:lnTo>
                <a:lnTo>
                  <a:pt x="8799" y="10087"/>
                </a:lnTo>
                <a:lnTo>
                  <a:pt x="8799" y="8322"/>
                </a:lnTo>
                <a:lnTo>
                  <a:pt x="9117" y="8322"/>
                </a:lnTo>
                <a:cubicBezTo>
                  <a:pt x="9262" y="8322"/>
                  <a:pt x="9407" y="8206"/>
                  <a:pt x="9407" y="8032"/>
                </a:cubicBezTo>
                <a:cubicBezTo>
                  <a:pt x="9407" y="7859"/>
                  <a:pt x="9262" y="7714"/>
                  <a:pt x="9117" y="7714"/>
                </a:cubicBezTo>
                <a:lnTo>
                  <a:pt x="2952" y="7714"/>
                </a:lnTo>
                <a:lnTo>
                  <a:pt x="4457" y="6701"/>
                </a:lnTo>
                <a:close/>
                <a:moveTo>
                  <a:pt x="14877" y="9798"/>
                </a:moveTo>
                <a:lnTo>
                  <a:pt x="15311" y="10087"/>
                </a:lnTo>
                <a:lnTo>
                  <a:pt x="14877" y="10087"/>
                </a:lnTo>
                <a:lnTo>
                  <a:pt x="14877" y="9798"/>
                </a:lnTo>
                <a:close/>
                <a:moveTo>
                  <a:pt x="15658" y="8351"/>
                </a:moveTo>
                <a:lnTo>
                  <a:pt x="18581" y="10319"/>
                </a:lnTo>
                <a:lnTo>
                  <a:pt x="18581" y="11563"/>
                </a:lnTo>
                <a:lnTo>
                  <a:pt x="13835" y="8351"/>
                </a:lnTo>
                <a:close/>
                <a:moveTo>
                  <a:pt x="7612" y="8351"/>
                </a:moveTo>
                <a:lnTo>
                  <a:pt x="2837" y="11592"/>
                </a:lnTo>
                <a:lnTo>
                  <a:pt x="2837" y="10348"/>
                </a:lnTo>
                <a:lnTo>
                  <a:pt x="5789" y="8351"/>
                </a:lnTo>
                <a:close/>
                <a:moveTo>
                  <a:pt x="6570" y="10695"/>
                </a:moveTo>
                <a:lnTo>
                  <a:pt x="6570" y="11737"/>
                </a:lnTo>
                <a:lnTo>
                  <a:pt x="3734" y="11737"/>
                </a:lnTo>
                <a:lnTo>
                  <a:pt x="5239" y="10695"/>
                </a:lnTo>
                <a:close/>
                <a:moveTo>
                  <a:pt x="12648" y="10695"/>
                </a:moveTo>
                <a:lnTo>
                  <a:pt x="12648" y="11737"/>
                </a:lnTo>
                <a:lnTo>
                  <a:pt x="8799" y="11737"/>
                </a:lnTo>
                <a:lnTo>
                  <a:pt x="8799" y="10695"/>
                </a:lnTo>
                <a:close/>
                <a:moveTo>
                  <a:pt x="16237" y="10695"/>
                </a:moveTo>
                <a:lnTo>
                  <a:pt x="17713" y="11737"/>
                </a:lnTo>
                <a:lnTo>
                  <a:pt x="14877" y="11737"/>
                </a:lnTo>
                <a:lnTo>
                  <a:pt x="14877" y="10695"/>
                </a:lnTo>
                <a:close/>
                <a:moveTo>
                  <a:pt x="6570" y="12345"/>
                </a:moveTo>
                <a:lnTo>
                  <a:pt x="6570" y="14081"/>
                </a:lnTo>
                <a:lnTo>
                  <a:pt x="2837" y="14081"/>
                </a:lnTo>
                <a:lnTo>
                  <a:pt x="2837" y="12345"/>
                </a:lnTo>
                <a:close/>
                <a:moveTo>
                  <a:pt x="8191" y="8698"/>
                </a:moveTo>
                <a:lnTo>
                  <a:pt x="8191" y="14081"/>
                </a:lnTo>
                <a:lnTo>
                  <a:pt x="7178" y="14081"/>
                </a:lnTo>
                <a:lnTo>
                  <a:pt x="7178" y="9393"/>
                </a:lnTo>
                <a:lnTo>
                  <a:pt x="8191" y="8698"/>
                </a:lnTo>
                <a:close/>
                <a:moveTo>
                  <a:pt x="12648" y="12345"/>
                </a:moveTo>
                <a:lnTo>
                  <a:pt x="12648" y="14081"/>
                </a:lnTo>
                <a:lnTo>
                  <a:pt x="8799" y="14081"/>
                </a:lnTo>
                <a:lnTo>
                  <a:pt x="8799" y="12345"/>
                </a:lnTo>
                <a:close/>
                <a:moveTo>
                  <a:pt x="13256" y="8669"/>
                </a:moveTo>
                <a:lnTo>
                  <a:pt x="14269" y="9364"/>
                </a:lnTo>
                <a:lnTo>
                  <a:pt x="14269" y="14081"/>
                </a:lnTo>
                <a:lnTo>
                  <a:pt x="13256" y="14081"/>
                </a:lnTo>
                <a:lnTo>
                  <a:pt x="13256" y="8669"/>
                </a:lnTo>
                <a:close/>
                <a:moveTo>
                  <a:pt x="18581" y="12345"/>
                </a:moveTo>
                <a:lnTo>
                  <a:pt x="18581" y="14081"/>
                </a:lnTo>
                <a:lnTo>
                  <a:pt x="14877" y="14081"/>
                </a:lnTo>
                <a:lnTo>
                  <a:pt x="14877" y="12345"/>
                </a:lnTo>
                <a:close/>
                <a:moveTo>
                  <a:pt x="10709" y="1"/>
                </a:moveTo>
                <a:cubicBezTo>
                  <a:pt x="10470" y="1"/>
                  <a:pt x="10231" y="73"/>
                  <a:pt x="10014" y="218"/>
                </a:cubicBezTo>
                <a:lnTo>
                  <a:pt x="1129" y="6238"/>
                </a:lnTo>
                <a:cubicBezTo>
                  <a:pt x="782" y="6469"/>
                  <a:pt x="579" y="6875"/>
                  <a:pt x="579" y="7280"/>
                </a:cubicBezTo>
                <a:lnTo>
                  <a:pt x="579" y="14081"/>
                </a:lnTo>
                <a:lnTo>
                  <a:pt x="521" y="14081"/>
                </a:lnTo>
                <a:cubicBezTo>
                  <a:pt x="232" y="14081"/>
                  <a:pt x="0" y="14313"/>
                  <a:pt x="0" y="14602"/>
                </a:cubicBezTo>
                <a:lnTo>
                  <a:pt x="0" y="16715"/>
                </a:lnTo>
                <a:cubicBezTo>
                  <a:pt x="0" y="17005"/>
                  <a:pt x="232" y="17236"/>
                  <a:pt x="521" y="17236"/>
                </a:cubicBezTo>
                <a:lnTo>
                  <a:pt x="5239" y="17236"/>
                </a:lnTo>
                <a:cubicBezTo>
                  <a:pt x="5412" y="17236"/>
                  <a:pt x="5557" y="17091"/>
                  <a:pt x="5557" y="16918"/>
                </a:cubicBezTo>
                <a:cubicBezTo>
                  <a:pt x="5557" y="16744"/>
                  <a:pt x="5412" y="16599"/>
                  <a:pt x="5239" y="16599"/>
                </a:cubicBezTo>
                <a:lnTo>
                  <a:pt x="608" y="16599"/>
                </a:lnTo>
                <a:lnTo>
                  <a:pt x="608" y="15615"/>
                </a:lnTo>
                <a:cubicBezTo>
                  <a:pt x="695" y="15818"/>
                  <a:pt x="868" y="15963"/>
                  <a:pt x="1100" y="15963"/>
                </a:cubicBezTo>
                <a:lnTo>
                  <a:pt x="2316" y="15963"/>
                </a:lnTo>
                <a:cubicBezTo>
                  <a:pt x="2605" y="15963"/>
                  <a:pt x="2837" y="15731"/>
                  <a:pt x="2837" y="15442"/>
                </a:cubicBezTo>
                <a:lnTo>
                  <a:pt x="2837" y="14689"/>
                </a:lnTo>
                <a:lnTo>
                  <a:pt x="18581" y="14689"/>
                </a:lnTo>
                <a:lnTo>
                  <a:pt x="18581" y="15442"/>
                </a:lnTo>
                <a:cubicBezTo>
                  <a:pt x="18581" y="15731"/>
                  <a:pt x="18813" y="15963"/>
                  <a:pt x="19073" y="15963"/>
                </a:cubicBezTo>
                <a:lnTo>
                  <a:pt x="20318" y="15963"/>
                </a:lnTo>
                <a:cubicBezTo>
                  <a:pt x="20549" y="15963"/>
                  <a:pt x="20723" y="15818"/>
                  <a:pt x="20810" y="15615"/>
                </a:cubicBezTo>
                <a:lnTo>
                  <a:pt x="20810" y="16628"/>
                </a:lnTo>
                <a:lnTo>
                  <a:pt x="6715" y="16628"/>
                </a:lnTo>
                <a:cubicBezTo>
                  <a:pt x="6541" y="16628"/>
                  <a:pt x="6396" y="16744"/>
                  <a:pt x="6396" y="16918"/>
                </a:cubicBezTo>
                <a:cubicBezTo>
                  <a:pt x="6396" y="17091"/>
                  <a:pt x="6541" y="17236"/>
                  <a:pt x="6715" y="17236"/>
                </a:cubicBezTo>
                <a:lnTo>
                  <a:pt x="20897" y="17236"/>
                </a:lnTo>
                <a:cubicBezTo>
                  <a:pt x="21186" y="17236"/>
                  <a:pt x="21418" y="17005"/>
                  <a:pt x="21418" y="16715"/>
                </a:cubicBezTo>
                <a:lnTo>
                  <a:pt x="21418" y="14602"/>
                </a:lnTo>
                <a:cubicBezTo>
                  <a:pt x="21418" y="14313"/>
                  <a:pt x="21186" y="14081"/>
                  <a:pt x="20897" y="14081"/>
                </a:cubicBezTo>
                <a:lnTo>
                  <a:pt x="20810" y="14081"/>
                </a:lnTo>
                <a:lnTo>
                  <a:pt x="20810" y="7280"/>
                </a:lnTo>
                <a:cubicBezTo>
                  <a:pt x="20810" y="6875"/>
                  <a:pt x="20607" y="6469"/>
                  <a:pt x="20289" y="6238"/>
                </a:cubicBezTo>
                <a:lnTo>
                  <a:pt x="14443" y="2273"/>
                </a:lnTo>
                <a:cubicBezTo>
                  <a:pt x="14388" y="2240"/>
                  <a:pt x="14330" y="2224"/>
                  <a:pt x="14274" y="2224"/>
                </a:cubicBezTo>
                <a:cubicBezTo>
                  <a:pt x="14180" y="2224"/>
                  <a:pt x="14092" y="2269"/>
                  <a:pt x="14037" y="2360"/>
                </a:cubicBezTo>
                <a:cubicBezTo>
                  <a:pt x="13922" y="2504"/>
                  <a:pt x="13951" y="2678"/>
                  <a:pt x="14095" y="2794"/>
                </a:cubicBezTo>
                <a:lnTo>
                  <a:pt x="19942" y="6759"/>
                </a:lnTo>
                <a:cubicBezTo>
                  <a:pt x="20115" y="6875"/>
                  <a:pt x="20202" y="7077"/>
                  <a:pt x="20202" y="7280"/>
                </a:cubicBezTo>
                <a:lnTo>
                  <a:pt x="20202" y="15355"/>
                </a:lnTo>
                <a:lnTo>
                  <a:pt x="19189" y="15355"/>
                </a:lnTo>
                <a:lnTo>
                  <a:pt x="19189" y="7685"/>
                </a:lnTo>
                <a:cubicBezTo>
                  <a:pt x="19189" y="7569"/>
                  <a:pt x="19131" y="7454"/>
                  <a:pt x="19015" y="7367"/>
                </a:cubicBezTo>
                <a:lnTo>
                  <a:pt x="10912" y="1868"/>
                </a:lnTo>
                <a:cubicBezTo>
                  <a:pt x="10854" y="1824"/>
                  <a:pt x="10781" y="1802"/>
                  <a:pt x="10705" y="1802"/>
                </a:cubicBezTo>
                <a:cubicBezTo>
                  <a:pt x="10629" y="1802"/>
                  <a:pt x="10550" y="1824"/>
                  <a:pt x="10477" y="1868"/>
                </a:cubicBezTo>
                <a:lnTo>
                  <a:pt x="2402" y="7367"/>
                </a:lnTo>
                <a:cubicBezTo>
                  <a:pt x="2287" y="7454"/>
                  <a:pt x="2229" y="7569"/>
                  <a:pt x="2229" y="7685"/>
                </a:cubicBezTo>
                <a:lnTo>
                  <a:pt x="2229" y="15355"/>
                </a:lnTo>
                <a:lnTo>
                  <a:pt x="1216" y="15355"/>
                </a:lnTo>
                <a:lnTo>
                  <a:pt x="1216" y="7280"/>
                </a:lnTo>
                <a:cubicBezTo>
                  <a:pt x="1216" y="7077"/>
                  <a:pt x="1303" y="6875"/>
                  <a:pt x="1476" y="6759"/>
                </a:cubicBezTo>
                <a:lnTo>
                  <a:pt x="10362" y="710"/>
                </a:lnTo>
                <a:cubicBezTo>
                  <a:pt x="10463" y="638"/>
                  <a:pt x="10586" y="601"/>
                  <a:pt x="10709" y="601"/>
                </a:cubicBezTo>
                <a:cubicBezTo>
                  <a:pt x="10832" y="601"/>
                  <a:pt x="10955" y="638"/>
                  <a:pt x="11056" y="710"/>
                </a:cubicBezTo>
                <a:lnTo>
                  <a:pt x="12938" y="1983"/>
                </a:lnTo>
                <a:cubicBezTo>
                  <a:pt x="12992" y="2016"/>
                  <a:pt x="13050" y="2032"/>
                  <a:pt x="13106" y="2032"/>
                </a:cubicBezTo>
                <a:cubicBezTo>
                  <a:pt x="13200" y="2032"/>
                  <a:pt x="13288" y="1987"/>
                  <a:pt x="13343" y="1897"/>
                </a:cubicBezTo>
                <a:cubicBezTo>
                  <a:pt x="13458" y="1752"/>
                  <a:pt x="13401" y="1578"/>
                  <a:pt x="13285" y="1491"/>
                </a:cubicBezTo>
                <a:lnTo>
                  <a:pt x="11404" y="218"/>
                </a:lnTo>
                <a:cubicBezTo>
                  <a:pt x="11186" y="73"/>
                  <a:pt x="10948" y="1"/>
                  <a:pt x="107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3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07</a:t>
            </a:r>
            <a:endParaRPr sz="100"/>
          </a:p>
        </p:txBody>
      </p:sp>
      <p:sp>
        <p:nvSpPr>
          <p:cNvPr id="350" name="Google Shape;350;p33"/>
          <p:cNvSpPr txBox="1">
            <a:spLocks noGrp="1"/>
          </p:cNvSpPr>
          <p:nvPr>
            <p:ph type="ctrTitle"/>
          </p:nvPr>
        </p:nvSpPr>
        <p:spPr>
          <a:xfrm>
            <a:off x="5638775" y="1002570"/>
            <a:ext cx="8739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STADT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51" name="Google Shape;351;p33"/>
          <p:cNvSpPr/>
          <p:nvPr/>
        </p:nvSpPr>
        <p:spPr>
          <a:xfrm>
            <a:off x="5753152" y="426355"/>
            <a:ext cx="699212" cy="64469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4"/>
          <p:cNvSpPr txBox="1">
            <a:spLocks noGrp="1"/>
          </p:cNvSpPr>
          <p:nvPr>
            <p:ph type="title"/>
          </p:nvPr>
        </p:nvSpPr>
        <p:spPr>
          <a:xfrm>
            <a:off x="2653650" y="38872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OneWay</a:t>
            </a:r>
            <a:endParaRPr/>
          </a:p>
        </p:txBody>
      </p:sp>
      <p:sp>
        <p:nvSpPr>
          <p:cNvPr id="357" name="Google Shape;357;p34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chemeClr val="accent3">
              <a:alpha val="584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8" name="Google Shape;358;p34"/>
          <p:cNvPicPr preferRelativeResize="0"/>
          <p:nvPr/>
        </p:nvPicPr>
        <p:blipFill rotWithShape="1">
          <a:blip r:embed="rId3">
            <a:alphaModFix/>
          </a:blip>
          <a:srcRect b="-5329"/>
          <a:stretch/>
        </p:blipFill>
        <p:spPr>
          <a:xfrm>
            <a:off x="3117249" y="1130800"/>
            <a:ext cx="2697153" cy="2702526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4"/>
          <p:cNvSpPr txBox="1">
            <a:spLocks noGrp="1"/>
          </p:cNvSpPr>
          <p:nvPr>
            <p:ph type="ctrTitle" idx="4294967295"/>
          </p:nvPr>
        </p:nvSpPr>
        <p:spPr>
          <a:xfrm>
            <a:off x="2653650" y="3784700"/>
            <a:ext cx="3836700" cy="7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www.bonn-baustelle.de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360" name="Google Shape;360;p34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1" name="Google Shape;36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4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08</a:t>
            </a:r>
            <a:endParaRPr sz="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5"/>
          <p:cNvSpPr txBox="1">
            <a:spLocks noGrp="1"/>
          </p:cNvSpPr>
          <p:nvPr>
            <p:ph type="title"/>
          </p:nvPr>
        </p:nvSpPr>
        <p:spPr>
          <a:xfrm>
            <a:off x="5084625" y="17012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OneWay</a:t>
            </a:r>
            <a:endParaRPr/>
          </a:p>
        </p:txBody>
      </p:sp>
      <p:sp>
        <p:nvSpPr>
          <p:cNvPr id="368" name="Google Shape;368;p35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chemeClr val="accent3">
              <a:alpha val="584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9" name="Google Shape;369;p35"/>
          <p:cNvPicPr preferRelativeResize="0"/>
          <p:nvPr/>
        </p:nvPicPr>
        <p:blipFill rotWithShape="1">
          <a:blip r:embed="rId3">
            <a:alphaModFix/>
          </a:blip>
          <a:srcRect b="-5329"/>
          <a:stretch/>
        </p:blipFill>
        <p:spPr>
          <a:xfrm>
            <a:off x="5548224" y="912200"/>
            <a:ext cx="2697153" cy="2702526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5"/>
          <p:cNvSpPr txBox="1">
            <a:spLocks noGrp="1"/>
          </p:cNvSpPr>
          <p:nvPr>
            <p:ph type="ctrTitle" idx="4294967295"/>
          </p:nvPr>
        </p:nvSpPr>
        <p:spPr>
          <a:xfrm>
            <a:off x="5084625" y="3566100"/>
            <a:ext cx="3836700" cy="75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err="1">
                <a:solidFill>
                  <a:schemeClr val="dk2"/>
                </a:solidFill>
              </a:rPr>
              <a:t>www.bonn-baustelle.de</a:t>
            </a:r>
            <a:endParaRPr sz="2000" dirty="0">
              <a:solidFill>
                <a:schemeClr val="dk2"/>
              </a:solidFill>
            </a:endParaRPr>
          </a:p>
        </p:txBody>
      </p:sp>
      <p:sp>
        <p:nvSpPr>
          <p:cNvPr id="371" name="Google Shape;371;p35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2" name="Google Shape;37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35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09</a:t>
            </a:r>
            <a:endParaRPr sz="100"/>
          </a:p>
        </p:txBody>
      </p:sp>
      <p:pic>
        <p:nvPicPr>
          <p:cNvPr id="374" name="Google Shape;374;p35" title="Pitch-loop (1)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1600" y="1132988"/>
            <a:ext cx="3836700" cy="2877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6"/>
          <p:cNvSpPr txBox="1">
            <a:spLocks noGrp="1"/>
          </p:cNvSpPr>
          <p:nvPr>
            <p:ph type="ctrTitle" idx="6"/>
          </p:nvPr>
        </p:nvSpPr>
        <p:spPr>
          <a:xfrm rot="5400000">
            <a:off x="6917630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BUSSINES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endParaRPr/>
          </a:p>
        </p:txBody>
      </p:sp>
      <p:sp>
        <p:nvSpPr>
          <p:cNvPr id="380" name="Google Shape;380;p36"/>
          <p:cNvSpPr txBox="1"/>
          <p:nvPr/>
        </p:nvSpPr>
        <p:spPr>
          <a:xfrm>
            <a:off x="0" y="559200"/>
            <a:ext cx="44343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Haupt Software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81" name="Google Shape;381;p36"/>
          <p:cNvSpPr txBox="1"/>
          <p:nvPr/>
        </p:nvSpPr>
        <p:spPr>
          <a:xfrm>
            <a:off x="0" y="1607000"/>
            <a:ext cx="44343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Modulare Erweiterbarkeit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82" name="Google Shape;382;p36"/>
          <p:cNvSpPr txBox="1"/>
          <p:nvPr/>
        </p:nvSpPr>
        <p:spPr>
          <a:xfrm>
            <a:off x="0" y="2654800"/>
            <a:ext cx="44343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Spezifischer Datenschutz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83" name="Google Shape;383;p36"/>
          <p:cNvSpPr txBox="1"/>
          <p:nvPr/>
        </p:nvSpPr>
        <p:spPr>
          <a:xfrm>
            <a:off x="0" y="3614750"/>
            <a:ext cx="44343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Selbst hosten oder wir hosten!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384" name="Google Shape;384;p36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5" name="Google Shape;38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6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10</a:t>
            </a:r>
            <a:endParaRPr sz="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2105100" y="474125"/>
            <a:ext cx="4933800" cy="10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sp>
        <p:nvSpPr>
          <p:cNvPr id="130" name="Google Shape;130;p23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chemeClr val="accent3">
              <a:alpha val="584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0070" y="1466298"/>
            <a:ext cx="4569669" cy="211863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 txBox="1"/>
          <p:nvPr/>
        </p:nvSpPr>
        <p:spPr>
          <a:xfrm>
            <a:off x="2578307" y="3878454"/>
            <a:ext cx="1002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David</a:t>
            </a:r>
            <a:r>
              <a:rPr lang="en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, 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Data Science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3633102" y="3859814"/>
            <a:ext cx="1052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Natalie</a:t>
            </a:r>
            <a:r>
              <a:rPr lang="en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, Process Manager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4671721" y="3878454"/>
            <a:ext cx="1052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Philipp</a:t>
            </a:r>
            <a:r>
              <a:rPr lang="en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, 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Software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Developer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5791625" y="3878454"/>
            <a:ext cx="1002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rPr>
              <a:t>Viktor</a:t>
            </a:r>
            <a:r>
              <a:rPr lang="en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, 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Data Science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136" name="Google Shape;136;p23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01</a:t>
            </a:r>
            <a:endParaRPr sz="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 r="37496"/>
          <a:stretch/>
        </p:blipFill>
        <p:spPr>
          <a:xfrm>
            <a:off x="331425" y="271375"/>
            <a:ext cx="4224900" cy="450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>
            <a:spLocks noGrp="1"/>
          </p:cNvSpPr>
          <p:nvPr>
            <p:ph type="ctrTitle"/>
          </p:nvPr>
        </p:nvSpPr>
        <p:spPr>
          <a:xfrm>
            <a:off x="5289750" y="670525"/>
            <a:ext cx="3104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CO₂-Neutralität</a:t>
            </a:r>
            <a:endParaRPr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2035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46" name="Google Shape;146;p24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A9B9D3">
                  <a:alpha val="30980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4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02</a:t>
            </a:r>
            <a:endParaRPr sz="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/>
          <p:nvPr/>
        </p:nvSpPr>
        <p:spPr>
          <a:xfrm>
            <a:off x="0" y="0"/>
            <a:ext cx="3607500" cy="263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5"/>
          <p:cNvSpPr/>
          <p:nvPr/>
        </p:nvSpPr>
        <p:spPr>
          <a:xfrm>
            <a:off x="3607486" y="-25500"/>
            <a:ext cx="3607500" cy="263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5"/>
          <p:cNvSpPr/>
          <p:nvPr/>
        </p:nvSpPr>
        <p:spPr>
          <a:xfrm>
            <a:off x="0" y="2632200"/>
            <a:ext cx="3607500" cy="2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5"/>
          <p:cNvSpPr/>
          <p:nvPr/>
        </p:nvSpPr>
        <p:spPr>
          <a:xfrm>
            <a:off x="3607473" y="2632200"/>
            <a:ext cx="3607500" cy="251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5"/>
          <p:cNvSpPr txBox="1">
            <a:spLocks noGrp="1"/>
          </p:cNvSpPr>
          <p:nvPr>
            <p:ph type="ctrTitle" idx="2"/>
          </p:nvPr>
        </p:nvSpPr>
        <p:spPr>
          <a:xfrm>
            <a:off x="4712225" y="842025"/>
            <a:ext cx="23808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UNKOORDINIERTE BAUSTELLEN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9" name="Google Shape;159;p25"/>
          <p:cNvSpPr txBox="1">
            <a:spLocks noGrp="1"/>
          </p:cNvSpPr>
          <p:nvPr>
            <p:ph type="ctrTitle" idx="4"/>
          </p:nvPr>
        </p:nvSpPr>
        <p:spPr>
          <a:xfrm>
            <a:off x="979400" y="3331925"/>
            <a:ext cx="2523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UNÜBERSICHTLICHE PLANUNG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0" name="Google Shape;160;p25"/>
          <p:cNvSpPr txBox="1">
            <a:spLocks noGrp="1"/>
          </p:cNvSpPr>
          <p:nvPr>
            <p:ph type="ctrTitle"/>
          </p:nvPr>
        </p:nvSpPr>
        <p:spPr>
          <a:xfrm>
            <a:off x="939813" y="842025"/>
            <a:ext cx="256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UNZUFRIEDENE BÜRGER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1" name="Google Shape;161;p25"/>
          <p:cNvSpPr txBox="1">
            <a:spLocks noGrp="1"/>
          </p:cNvSpPr>
          <p:nvPr>
            <p:ph type="ctrTitle" idx="7"/>
          </p:nvPr>
        </p:nvSpPr>
        <p:spPr>
          <a:xfrm>
            <a:off x="4799797" y="3331925"/>
            <a:ext cx="19920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FACHKRÄFTE-</a:t>
            </a:r>
            <a:br>
              <a:rPr lang="en"/>
            </a:br>
            <a:r>
              <a:rPr lang="en"/>
              <a:t>MANGEL</a:t>
            </a:r>
            <a:endParaRPr/>
          </a:p>
        </p:txBody>
      </p:sp>
      <p:grpSp>
        <p:nvGrpSpPr>
          <p:cNvPr id="162" name="Google Shape;162;p25"/>
          <p:cNvGrpSpPr/>
          <p:nvPr/>
        </p:nvGrpSpPr>
        <p:grpSpPr>
          <a:xfrm>
            <a:off x="4072767" y="945228"/>
            <a:ext cx="605234" cy="393068"/>
            <a:chOff x="5318259" y="2982111"/>
            <a:chExt cx="371013" cy="220787"/>
          </a:xfrm>
        </p:grpSpPr>
        <p:sp>
          <p:nvSpPr>
            <p:cNvPr id="163" name="Google Shape;163;p25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164" name="Google Shape;164;p25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165" name="Google Shape;165;p25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166" name="Google Shape;166;p25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167" name="Google Shape;167;p25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168" name="Google Shape;168;p25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169" name="Google Shape;169;p25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chemeClr val="lt1"/>
                </a:highlight>
              </a:endParaRPr>
            </a:p>
          </p:txBody>
        </p:sp>
        <p:sp>
          <p:nvSpPr>
            <p:cNvPr id="170" name="Google Shape;170;p25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chemeClr val="lt1"/>
                </a:highlight>
              </a:endParaRPr>
            </a:p>
          </p:txBody>
        </p:sp>
      </p:grpSp>
      <p:grpSp>
        <p:nvGrpSpPr>
          <p:cNvPr id="171" name="Google Shape;171;p25"/>
          <p:cNvGrpSpPr/>
          <p:nvPr/>
        </p:nvGrpSpPr>
        <p:grpSpPr>
          <a:xfrm>
            <a:off x="506667" y="3317949"/>
            <a:ext cx="414331" cy="487488"/>
            <a:chOff x="1770459" y="2884503"/>
            <a:chExt cx="254644" cy="348828"/>
          </a:xfrm>
        </p:grpSpPr>
        <p:sp>
          <p:nvSpPr>
            <p:cNvPr id="172" name="Google Shape;172;p25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5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5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5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5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5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5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5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25"/>
          <p:cNvGrpSpPr/>
          <p:nvPr/>
        </p:nvGrpSpPr>
        <p:grpSpPr>
          <a:xfrm>
            <a:off x="460325" y="911270"/>
            <a:ext cx="414311" cy="427136"/>
            <a:chOff x="1952836" y="3680964"/>
            <a:chExt cx="357720" cy="355148"/>
          </a:xfrm>
        </p:grpSpPr>
        <p:sp>
          <p:nvSpPr>
            <p:cNvPr id="181" name="Google Shape;181;p25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5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5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5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5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" name="Google Shape;186;p25"/>
          <p:cNvGrpSpPr/>
          <p:nvPr/>
        </p:nvGrpSpPr>
        <p:grpSpPr>
          <a:xfrm>
            <a:off x="4323403" y="3393991"/>
            <a:ext cx="354607" cy="427141"/>
            <a:chOff x="5353403" y="3785609"/>
            <a:chExt cx="277992" cy="354974"/>
          </a:xfrm>
        </p:grpSpPr>
        <p:sp>
          <p:nvSpPr>
            <p:cNvPr id="187" name="Google Shape;187;p25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5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5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5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5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5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25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4" name="Google Shape;1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03</a:t>
            </a:r>
            <a:endParaRPr sz="100"/>
          </a:p>
        </p:txBody>
      </p:sp>
      <p:sp>
        <p:nvSpPr>
          <p:cNvPr id="196" name="Google Shape;196;p25"/>
          <p:cNvSpPr txBox="1">
            <a:spLocks noGrp="1"/>
          </p:cNvSpPr>
          <p:nvPr>
            <p:ph type="ctrTitle" idx="6"/>
          </p:nvPr>
        </p:nvSpPr>
        <p:spPr>
          <a:xfrm rot="5400000">
            <a:off x="6917630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AKTUELLE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SITUATION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/>
          <p:nvPr/>
        </p:nvSpPr>
        <p:spPr>
          <a:xfrm>
            <a:off x="5135200" y="2306375"/>
            <a:ext cx="2409900" cy="64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6"/>
          <p:cNvSpPr/>
          <p:nvPr/>
        </p:nvSpPr>
        <p:spPr>
          <a:xfrm>
            <a:off x="1536650" y="2306375"/>
            <a:ext cx="2409900" cy="64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6"/>
          <p:cNvSpPr txBox="1">
            <a:spLocks noGrp="1"/>
          </p:cNvSpPr>
          <p:nvPr>
            <p:ph type="ctrTitle"/>
          </p:nvPr>
        </p:nvSpPr>
        <p:spPr>
          <a:xfrm>
            <a:off x="1851100" y="2249400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</a:rPr>
              <a:t>Informieren</a:t>
            </a:r>
            <a:endParaRPr sz="2300">
              <a:solidFill>
                <a:schemeClr val="lt1"/>
              </a:solidFill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ctrTitle" idx="2"/>
          </p:nvPr>
        </p:nvSpPr>
        <p:spPr>
          <a:xfrm>
            <a:off x="5401689" y="2249400"/>
            <a:ext cx="2697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</a:rPr>
              <a:t>Optimieren</a:t>
            </a:r>
            <a:endParaRPr sz="2300">
              <a:solidFill>
                <a:schemeClr val="lt1"/>
              </a:solidFill>
            </a:endParaRPr>
          </a:p>
        </p:txBody>
      </p:sp>
      <p:sp>
        <p:nvSpPr>
          <p:cNvPr id="205" name="Google Shape;205;p26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6" name="Google Shape;20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6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04</a:t>
            </a:r>
            <a:endParaRPr sz="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/>
          <p:nvPr/>
        </p:nvSpPr>
        <p:spPr>
          <a:xfrm rot="-5400000" flipH="1">
            <a:off x="3281200" y="-725975"/>
            <a:ext cx="2581500" cy="6159000"/>
          </a:xfrm>
          <a:prstGeom prst="rect">
            <a:avLst/>
          </a:prstGeom>
          <a:gradFill>
            <a:gsLst>
              <a:gs pos="0">
                <a:srgbClr val="A9B9D3">
                  <a:alpha val="30980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7"/>
          <p:cNvSpPr txBox="1">
            <a:spLocks noGrp="1"/>
          </p:cNvSpPr>
          <p:nvPr>
            <p:ph type="title"/>
          </p:nvPr>
        </p:nvSpPr>
        <p:spPr>
          <a:xfrm>
            <a:off x="1889200" y="1824300"/>
            <a:ext cx="5362200" cy="8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www.bonn-baustelle.de</a:t>
            </a:r>
            <a:endParaRPr sz="3400">
              <a:solidFill>
                <a:schemeClr val="lt1"/>
              </a:solidFill>
            </a:endParaRPr>
          </a:p>
        </p:txBody>
      </p:sp>
      <p:sp>
        <p:nvSpPr>
          <p:cNvPr id="214" name="Google Shape;214;p27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5" name="Google Shape;21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7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05</a:t>
            </a:r>
            <a:endParaRPr sz="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ctrTitle" idx="6"/>
          </p:nvPr>
        </p:nvSpPr>
        <p:spPr>
          <a:xfrm rot="5400000">
            <a:off x="6917630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222" name="Google Shape;222;p28"/>
          <p:cNvSpPr txBox="1">
            <a:spLocks noGrp="1"/>
          </p:cNvSpPr>
          <p:nvPr>
            <p:ph type="ctrTitle" idx="4294967295"/>
          </p:nvPr>
        </p:nvSpPr>
        <p:spPr>
          <a:xfrm>
            <a:off x="5602585" y="3771850"/>
            <a:ext cx="1153800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BÜRGER</a:t>
            </a:r>
            <a:endParaRPr/>
          </a:p>
        </p:txBody>
      </p:sp>
      <p:grpSp>
        <p:nvGrpSpPr>
          <p:cNvPr id="223" name="Google Shape;223;p28"/>
          <p:cNvGrpSpPr/>
          <p:nvPr/>
        </p:nvGrpSpPr>
        <p:grpSpPr>
          <a:xfrm>
            <a:off x="5742552" y="3255775"/>
            <a:ext cx="720460" cy="591452"/>
            <a:chOff x="5331913" y="3413947"/>
            <a:chExt cx="347143" cy="254684"/>
          </a:xfrm>
        </p:grpSpPr>
        <p:sp>
          <p:nvSpPr>
            <p:cNvPr id="224" name="Google Shape;224;p28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30;p28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1" name="Google Shape;23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8"/>
          <p:cNvSpPr txBox="1">
            <a:spLocks noGrp="1"/>
          </p:cNvSpPr>
          <p:nvPr>
            <p:ph type="ctrTitle" idx="3"/>
          </p:nvPr>
        </p:nvSpPr>
        <p:spPr>
          <a:xfrm>
            <a:off x="5665824" y="2391438"/>
            <a:ext cx="20844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INFRASTRUKTUR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BETREIBER</a:t>
            </a:r>
            <a:endParaRPr/>
          </a:p>
        </p:txBody>
      </p:sp>
      <p:sp>
        <p:nvSpPr>
          <p:cNvPr id="233" name="Google Shape;233;p28"/>
          <p:cNvSpPr/>
          <p:nvPr/>
        </p:nvSpPr>
        <p:spPr>
          <a:xfrm>
            <a:off x="5779908" y="1799993"/>
            <a:ext cx="799159" cy="591445"/>
          </a:xfrm>
          <a:custGeom>
            <a:avLst/>
            <a:gdLst/>
            <a:ahLst/>
            <a:cxnLst/>
            <a:rect l="l" t="t" r="r" b="b"/>
            <a:pathLst>
              <a:path w="21418" h="17237" extrusionOk="0">
                <a:moveTo>
                  <a:pt x="9580" y="3228"/>
                </a:moveTo>
                <a:lnTo>
                  <a:pt x="9580" y="5399"/>
                </a:lnTo>
                <a:lnTo>
                  <a:pt x="7959" y="4299"/>
                </a:lnTo>
                <a:lnTo>
                  <a:pt x="9580" y="3228"/>
                </a:lnTo>
                <a:close/>
                <a:moveTo>
                  <a:pt x="11838" y="3228"/>
                </a:moveTo>
                <a:lnTo>
                  <a:pt x="13458" y="4328"/>
                </a:lnTo>
                <a:lnTo>
                  <a:pt x="11838" y="5428"/>
                </a:lnTo>
                <a:lnTo>
                  <a:pt x="11838" y="3228"/>
                </a:lnTo>
                <a:close/>
                <a:moveTo>
                  <a:pt x="5962" y="5659"/>
                </a:moveTo>
                <a:lnTo>
                  <a:pt x="6599" y="6093"/>
                </a:lnTo>
                <a:lnTo>
                  <a:pt x="5355" y="6093"/>
                </a:lnTo>
                <a:lnTo>
                  <a:pt x="5962" y="5659"/>
                </a:lnTo>
                <a:close/>
                <a:moveTo>
                  <a:pt x="7438" y="4675"/>
                </a:moveTo>
                <a:lnTo>
                  <a:pt x="9493" y="6093"/>
                </a:lnTo>
                <a:lnTo>
                  <a:pt x="7670" y="6093"/>
                </a:lnTo>
                <a:lnTo>
                  <a:pt x="6512" y="5312"/>
                </a:lnTo>
                <a:lnTo>
                  <a:pt x="7438" y="4675"/>
                </a:lnTo>
                <a:close/>
                <a:moveTo>
                  <a:pt x="10709" y="2446"/>
                </a:moveTo>
                <a:lnTo>
                  <a:pt x="11201" y="2794"/>
                </a:lnTo>
                <a:lnTo>
                  <a:pt x="11201" y="6093"/>
                </a:lnTo>
                <a:lnTo>
                  <a:pt x="10188" y="6093"/>
                </a:lnTo>
                <a:lnTo>
                  <a:pt x="10188" y="2794"/>
                </a:lnTo>
                <a:lnTo>
                  <a:pt x="10709" y="2446"/>
                </a:lnTo>
                <a:close/>
                <a:moveTo>
                  <a:pt x="14008" y="4704"/>
                </a:moveTo>
                <a:lnTo>
                  <a:pt x="14906" y="5312"/>
                </a:lnTo>
                <a:lnTo>
                  <a:pt x="13777" y="6093"/>
                </a:lnTo>
                <a:lnTo>
                  <a:pt x="11953" y="6093"/>
                </a:lnTo>
                <a:lnTo>
                  <a:pt x="14008" y="4704"/>
                </a:lnTo>
                <a:close/>
                <a:moveTo>
                  <a:pt x="15456" y="5688"/>
                </a:moveTo>
                <a:lnTo>
                  <a:pt x="16063" y="6093"/>
                </a:lnTo>
                <a:lnTo>
                  <a:pt x="14877" y="6093"/>
                </a:lnTo>
                <a:lnTo>
                  <a:pt x="15456" y="5688"/>
                </a:lnTo>
                <a:close/>
                <a:moveTo>
                  <a:pt x="18581" y="8351"/>
                </a:moveTo>
                <a:lnTo>
                  <a:pt x="18581" y="9595"/>
                </a:lnTo>
                <a:lnTo>
                  <a:pt x="16729" y="8351"/>
                </a:lnTo>
                <a:close/>
                <a:moveTo>
                  <a:pt x="4718" y="8351"/>
                </a:moveTo>
                <a:lnTo>
                  <a:pt x="2837" y="9624"/>
                </a:lnTo>
                <a:lnTo>
                  <a:pt x="2837" y="8351"/>
                </a:lnTo>
                <a:close/>
                <a:moveTo>
                  <a:pt x="6570" y="9798"/>
                </a:moveTo>
                <a:lnTo>
                  <a:pt x="6570" y="10087"/>
                </a:lnTo>
                <a:lnTo>
                  <a:pt x="6136" y="10087"/>
                </a:lnTo>
                <a:lnTo>
                  <a:pt x="6570" y="9798"/>
                </a:lnTo>
                <a:close/>
                <a:moveTo>
                  <a:pt x="16961" y="6701"/>
                </a:moveTo>
                <a:lnTo>
                  <a:pt x="18437" y="7714"/>
                </a:lnTo>
                <a:lnTo>
                  <a:pt x="10535" y="7714"/>
                </a:lnTo>
                <a:cubicBezTo>
                  <a:pt x="10362" y="7714"/>
                  <a:pt x="10246" y="7859"/>
                  <a:pt x="10246" y="8032"/>
                </a:cubicBezTo>
                <a:cubicBezTo>
                  <a:pt x="10246" y="8206"/>
                  <a:pt x="10362" y="8322"/>
                  <a:pt x="10535" y="8322"/>
                </a:cubicBezTo>
                <a:lnTo>
                  <a:pt x="12648" y="8322"/>
                </a:lnTo>
                <a:lnTo>
                  <a:pt x="12648" y="10087"/>
                </a:lnTo>
                <a:lnTo>
                  <a:pt x="8799" y="10087"/>
                </a:lnTo>
                <a:lnTo>
                  <a:pt x="8799" y="8322"/>
                </a:lnTo>
                <a:lnTo>
                  <a:pt x="9117" y="8322"/>
                </a:lnTo>
                <a:cubicBezTo>
                  <a:pt x="9262" y="8322"/>
                  <a:pt x="9407" y="8206"/>
                  <a:pt x="9407" y="8032"/>
                </a:cubicBezTo>
                <a:cubicBezTo>
                  <a:pt x="9407" y="7859"/>
                  <a:pt x="9262" y="7714"/>
                  <a:pt x="9117" y="7714"/>
                </a:cubicBezTo>
                <a:lnTo>
                  <a:pt x="2952" y="7714"/>
                </a:lnTo>
                <a:lnTo>
                  <a:pt x="4457" y="6701"/>
                </a:lnTo>
                <a:close/>
                <a:moveTo>
                  <a:pt x="14877" y="9798"/>
                </a:moveTo>
                <a:lnTo>
                  <a:pt x="15311" y="10087"/>
                </a:lnTo>
                <a:lnTo>
                  <a:pt x="14877" y="10087"/>
                </a:lnTo>
                <a:lnTo>
                  <a:pt x="14877" y="9798"/>
                </a:lnTo>
                <a:close/>
                <a:moveTo>
                  <a:pt x="15658" y="8351"/>
                </a:moveTo>
                <a:lnTo>
                  <a:pt x="18581" y="10319"/>
                </a:lnTo>
                <a:lnTo>
                  <a:pt x="18581" y="11563"/>
                </a:lnTo>
                <a:lnTo>
                  <a:pt x="13835" y="8351"/>
                </a:lnTo>
                <a:close/>
                <a:moveTo>
                  <a:pt x="7612" y="8351"/>
                </a:moveTo>
                <a:lnTo>
                  <a:pt x="2837" y="11592"/>
                </a:lnTo>
                <a:lnTo>
                  <a:pt x="2837" y="10348"/>
                </a:lnTo>
                <a:lnTo>
                  <a:pt x="5789" y="8351"/>
                </a:lnTo>
                <a:close/>
                <a:moveTo>
                  <a:pt x="6570" y="10695"/>
                </a:moveTo>
                <a:lnTo>
                  <a:pt x="6570" y="11737"/>
                </a:lnTo>
                <a:lnTo>
                  <a:pt x="3734" y="11737"/>
                </a:lnTo>
                <a:lnTo>
                  <a:pt x="5239" y="10695"/>
                </a:lnTo>
                <a:close/>
                <a:moveTo>
                  <a:pt x="12648" y="10695"/>
                </a:moveTo>
                <a:lnTo>
                  <a:pt x="12648" y="11737"/>
                </a:lnTo>
                <a:lnTo>
                  <a:pt x="8799" y="11737"/>
                </a:lnTo>
                <a:lnTo>
                  <a:pt x="8799" y="10695"/>
                </a:lnTo>
                <a:close/>
                <a:moveTo>
                  <a:pt x="16237" y="10695"/>
                </a:moveTo>
                <a:lnTo>
                  <a:pt x="17713" y="11737"/>
                </a:lnTo>
                <a:lnTo>
                  <a:pt x="14877" y="11737"/>
                </a:lnTo>
                <a:lnTo>
                  <a:pt x="14877" y="10695"/>
                </a:lnTo>
                <a:close/>
                <a:moveTo>
                  <a:pt x="6570" y="12345"/>
                </a:moveTo>
                <a:lnTo>
                  <a:pt x="6570" y="14081"/>
                </a:lnTo>
                <a:lnTo>
                  <a:pt x="2837" y="14081"/>
                </a:lnTo>
                <a:lnTo>
                  <a:pt x="2837" y="12345"/>
                </a:lnTo>
                <a:close/>
                <a:moveTo>
                  <a:pt x="8191" y="8698"/>
                </a:moveTo>
                <a:lnTo>
                  <a:pt x="8191" y="14081"/>
                </a:lnTo>
                <a:lnTo>
                  <a:pt x="7178" y="14081"/>
                </a:lnTo>
                <a:lnTo>
                  <a:pt x="7178" y="9393"/>
                </a:lnTo>
                <a:lnTo>
                  <a:pt x="8191" y="8698"/>
                </a:lnTo>
                <a:close/>
                <a:moveTo>
                  <a:pt x="12648" y="12345"/>
                </a:moveTo>
                <a:lnTo>
                  <a:pt x="12648" y="14081"/>
                </a:lnTo>
                <a:lnTo>
                  <a:pt x="8799" y="14081"/>
                </a:lnTo>
                <a:lnTo>
                  <a:pt x="8799" y="12345"/>
                </a:lnTo>
                <a:close/>
                <a:moveTo>
                  <a:pt x="13256" y="8669"/>
                </a:moveTo>
                <a:lnTo>
                  <a:pt x="14269" y="9364"/>
                </a:lnTo>
                <a:lnTo>
                  <a:pt x="14269" y="14081"/>
                </a:lnTo>
                <a:lnTo>
                  <a:pt x="13256" y="14081"/>
                </a:lnTo>
                <a:lnTo>
                  <a:pt x="13256" y="8669"/>
                </a:lnTo>
                <a:close/>
                <a:moveTo>
                  <a:pt x="18581" y="12345"/>
                </a:moveTo>
                <a:lnTo>
                  <a:pt x="18581" y="14081"/>
                </a:lnTo>
                <a:lnTo>
                  <a:pt x="14877" y="14081"/>
                </a:lnTo>
                <a:lnTo>
                  <a:pt x="14877" y="12345"/>
                </a:lnTo>
                <a:close/>
                <a:moveTo>
                  <a:pt x="10709" y="1"/>
                </a:moveTo>
                <a:cubicBezTo>
                  <a:pt x="10470" y="1"/>
                  <a:pt x="10231" y="73"/>
                  <a:pt x="10014" y="218"/>
                </a:cubicBezTo>
                <a:lnTo>
                  <a:pt x="1129" y="6238"/>
                </a:lnTo>
                <a:cubicBezTo>
                  <a:pt x="782" y="6469"/>
                  <a:pt x="579" y="6875"/>
                  <a:pt x="579" y="7280"/>
                </a:cubicBezTo>
                <a:lnTo>
                  <a:pt x="579" y="14081"/>
                </a:lnTo>
                <a:lnTo>
                  <a:pt x="521" y="14081"/>
                </a:lnTo>
                <a:cubicBezTo>
                  <a:pt x="232" y="14081"/>
                  <a:pt x="0" y="14313"/>
                  <a:pt x="0" y="14602"/>
                </a:cubicBezTo>
                <a:lnTo>
                  <a:pt x="0" y="16715"/>
                </a:lnTo>
                <a:cubicBezTo>
                  <a:pt x="0" y="17005"/>
                  <a:pt x="232" y="17236"/>
                  <a:pt x="521" y="17236"/>
                </a:cubicBezTo>
                <a:lnTo>
                  <a:pt x="5239" y="17236"/>
                </a:lnTo>
                <a:cubicBezTo>
                  <a:pt x="5412" y="17236"/>
                  <a:pt x="5557" y="17091"/>
                  <a:pt x="5557" y="16918"/>
                </a:cubicBezTo>
                <a:cubicBezTo>
                  <a:pt x="5557" y="16744"/>
                  <a:pt x="5412" y="16599"/>
                  <a:pt x="5239" y="16599"/>
                </a:cubicBezTo>
                <a:lnTo>
                  <a:pt x="608" y="16599"/>
                </a:lnTo>
                <a:lnTo>
                  <a:pt x="608" y="15615"/>
                </a:lnTo>
                <a:cubicBezTo>
                  <a:pt x="695" y="15818"/>
                  <a:pt x="868" y="15963"/>
                  <a:pt x="1100" y="15963"/>
                </a:cubicBezTo>
                <a:lnTo>
                  <a:pt x="2316" y="15963"/>
                </a:lnTo>
                <a:cubicBezTo>
                  <a:pt x="2605" y="15963"/>
                  <a:pt x="2837" y="15731"/>
                  <a:pt x="2837" y="15442"/>
                </a:cubicBezTo>
                <a:lnTo>
                  <a:pt x="2837" y="14689"/>
                </a:lnTo>
                <a:lnTo>
                  <a:pt x="18581" y="14689"/>
                </a:lnTo>
                <a:lnTo>
                  <a:pt x="18581" y="15442"/>
                </a:lnTo>
                <a:cubicBezTo>
                  <a:pt x="18581" y="15731"/>
                  <a:pt x="18813" y="15963"/>
                  <a:pt x="19073" y="15963"/>
                </a:cubicBezTo>
                <a:lnTo>
                  <a:pt x="20318" y="15963"/>
                </a:lnTo>
                <a:cubicBezTo>
                  <a:pt x="20549" y="15963"/>
                  <a:pt x="20723" y="15818"/>
                  <a:pt x="20810" y="15615"/>
                </a:cubicBezTo>
                <a:lnTo>
                  <a:pt x="20810" y="16628"/>
                </a:lnTo>
                <a:lnTo>
                  <a:pt x="6715" y="16628"/>
                </a:lnTo>
                <a:cubicBezTo>
                  <a:pt x="6541" y="16628"/>
                  <a:pt x="6396" y="16744"/>
                  <a:pt x="6396" y="16918"/>
                </a:cubicBezTo>
                <a:cubicBezTo>
                  <a:pt x="6396" y="17091"/>
                  <a:pt x="6541" y="17236"/>
                  <a:pt x="6715" y="17236"/>
                </a:cubicBezTo>
                <a:lnTo>
                  <a:pt x="20897" y="17236"/>
                </a:lnTo>
                <a:cubicBezTo>
                  <a:pt x="21186" y="17236"/>
                  <a:pt x="21418" y="17005"/>
                  <a:pt x="21418" y="16715"/>
                </a:cubicBezTo>
                <a:lnTo>
                  <a:pt x="21418" y="14602"/>
                </a:lnTo>
                <a:cubicBezTo>
                  <a:pt x="21418" y="14313"/>
                  <a:pt x="21186" y="14081"/>
                  <a:pt x="20897" y="14081"/>
                </a:cubicBezTo>
                <a:lnTo>
                  <a:pt x="20810" y="14081"/>
                </a:lnTo>
                <a:lnTo>
                  <a:pt x="20810" y="7280"/>
                </a:lnTo>
                <a:cubicBezTo>
                  <a:pt x="20810" y="6875"/>
                  <a:pt x="20607" y="6469"/>
                  <a:pt x="20289" y="6238"/>
                </a:cubicBezTo>
                <a:lnTo>
                  <a:pt x="14443" y="2273"/>
                </a:lnTo>
                <a:cubicBezTo>
                  <a:pt x="14388" y="2240"/>
                  <a:pt x="14330" y="2224"/>
                  <a:pt x="14274" y="2224"/>
                </a:cubicBezTo>
                <a:cubicBezTo>
                  <a:pt x="14180" y="2224"/>
                  <a:pt x="14092" y="2269"/>
                  <a:pt x="14037" y="2360"/>
                </a:cubicBezTo>
                <a:cubicBezTo>
                  <a:pt x="13922" y="2504"/>
                  <a:pt x="13951" y="2678"/>
                  <a:pt x="14095" y="2794"/>
                </a:cubicBezTo>
                <a:lnTo>
                  <a:pt x="19942" y="6759"/>
                </a:lnTo>
                <a:cubicBezTo>
                  <a:pt x="20115" y="6875"/>
                  <a:pt x="20202" y="7077"/>
                  <a:pt x="20202" y="7280"/>
                </a:cubicBezTo>
                <a:lnTo>
                  <a:pt x="20202" y="15355"/>
                </a:lnTo>
                <a:lnTo>
                  <a:pt x="19189" y="15355"/>
                </a:lnTo>
                <a:lnTo>
                  <a:pt x="19189" y="7685"/>
                </a:lnTo>
                <a:cubicBezTo>
                  <a:pt x="19189" y="7569"/>
                  <a:pt x="19131" y="7454"/>
                  <a:pt x="19015" y="7367"/>
                </a:cubicBezTo>
                <a:lnTo>
                  <a:pt x="10912" y="1868"/>
                </a:lnTo>
                <a:cubicBezTo>
                  <a:pt x="10854" y="1824"/>
                  <a:pt x="10781" y="1802"/>
                  <a:pt x="10705" y="1802"/>
                </a:cubicBezTo>
                <a:cubicBezTo>
                  <a:pt x="10629" y="1802"/>
                  <a:pt x="10550" y="1824"/>
                  <a:pt x="10477" y="1868"/>
                </a:cubicBezTo>
                <a:lnTo>
                  <a:pt x="2402" y="7367"/>
                </a:lnTo>
                <a:cubicBezTo>
                  <a:pt x="2287" y="7454"/>
                  <a:pt x="2229" y="7569"/>
                  <a:pt x="2229" y="7685"/>
                </a:cubicBezTo>
                <a:lnTo>
                  <a:pt x="2229" y="15355"/>
                </a:lnTo>
                <a:lnTo>
                  <a:pt x="1216" y="15355"/>
                </a:lnTo>
                <a:lnTo>
                  <a:pt x="1216" y="7280"/>
                </a:lnTo>
                <a:cubicBezTo>
                  <a:pt x="1216" y="7077"/>
                  <a:pt x="1303" y="6875"/>
                  <a:pt x="1476" y="6759"/>
                </a:cubicBezTo>
                <a:lnTo>
                  <a:pt x="10362" y="710"/>
                </a:lnTo>
                <a:cubicBezTo>
                  <a:pt x="10463" y="638"/>
                  <a:pt x="10586" y="601"/>
                  <a:pt x="10709" y="601"/>
                </a:cubicBezTo>
                <a:cubicBezTo>
                  <a:pt x="10832" y="601"/>
                  <a:pt x="10955" y="638"/>
                  <a:pt x="11056" y="710"/>
                </a:cubicBezTo>
                <a:lnTo>
                  <a:pt x="12938" y="1983"/>
                </a:lnTo>
                <a:cubicBezTo>
                  <a:pt x="12992" y="2016"/>
                  <a:pt x="13050" y="2032"/>
                  <a:pt x="13106" y="2032"/>
                </a:cubicBezTo>
                <a:cubicBezTo>
                  <a:pt x="13200" y="2032"/>
                  <a:pt x="13288" y="1987"/>
                  <a:pt x="13343" y="1897"/>
                </a:cubicBezTo>
                <a:cubicBezTo>
                  <a:pt x="13458" y="1752"/>
                  <a:pt x="13401" y="1578"/>
                  <a:pt x="13285" y="1491"/>
                </a:cubicBezTo>
                <a:lnTo>
                  <a:pt x="11404" y="218"/>
                </a:lnTo>
                <a:cubicBezTo>
                  <a:pt x="11186" y="73"/>
                  <a:pt x="10948" y="1"/>
                  <a:pt x="1070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8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06</a:t>
            </a:r>
            <a:endParaRPr sz="100"/>
          </a:p>
        </p:txBody>
      </p:sp>
      <p:sp>
        <p:nvSpPr>
          <p:cNvPr id="235" name="Google Shape;235;p28"/>
          <p:cNvSpPr txBox="1">
            <a:spLocks noGrp="1"/>
          </p:cNvSpPr>
          <p:nvPr>
            <p:ph type="ctrTitle"/>
          </p:nvPr>
        </p:nvSpPr>
        <p:spPr>
          <a:xfrm>
            <a:off x="5638775" y="1002570"/>
            <a:ext cx="8739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STADT</a:t>
            </a:r>
            <a:endParaRPr/>
          </a:p>
        </p:txBody>
      </p:sp>
      <p:sp>
        <p:nvSpPr>
          <p:cNvPr id="236" name="Google Shape;236;p28"/>
          <p:cNvSpPr/>
          <p:nvPr/>
        </p:nvSpPr>
        <p:spPr>
          <a:xfrm>
            <a:off x="5753152" y="426355"/>
            <a:ext cx="699212" cy="64469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>
            <a:spLocks noGrp="1"/>
          </p:cNvSpPr>
          <p:nvPr>
            <p:ph type="ctrTitle" idx="6"/>
          </p:nvPr>
        </p:nvSpPr>
        <p:spPr>
          <a:xfrm rot="5400000">
            <a:off x="6917630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242" name="Google Shape;242;p29"/>
          <p:cNvSpPr txBox="1">
            <a:spLocks noGrp="1"/>
          </p:cNvSpPr>
          <p:nvPr>
            <p:ph type="ctrTitle" idx="4294967295"/>
          </p:nvPr>
        </p:nvSpPr>
        <p:spPr>
          <a:xfrm>
            <a:off x="5602585" y="3771850"/>
            <a:ext cx="1153800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BÜRGER</a:t>
            </a:r>
            <a:endParaRPr/>
          </a:p>
        </p:txBody>
      </p:sp>
      <p:grpSp>
        <p:nvGrpSpPr>
          <p:cNvPr id="243" name="Google Shape;243;p29"/>
          <p:cNvGrpSpPr/>
          <p:nvPr/>
        </p:nvGrpSpPr>
        <p:grpSpPr>
          <a:xfrm>
            <a:off x="5742552" y="3255775"/>
            <a:ext cx="720460" cy="591452"/>
            <a:chOff x="5331913" y="3413947"/>
            <a:chExt cx="347143" cy="254684"/>
          </a:xfrm>
        </p:grpSpPr>
        <p:sp>
          <p:nvSpPr>
            <p:cNvPr id="244" name="Google Shape;244;p29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9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9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9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9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" name="Google Shape;250;p29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9"/>
          <p:cNvSpPr txBox="1"/>
          <p:nvPr/>
        </p:nvSpPr>
        <p:spPr>
          <a:xfrm>
            <a:off x="-6450" y="506525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Relevante Dokumentenverwaltung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252" name="Google Shape;2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9"/>
          <p:cNvSpPr txBox="1">
            <a:spLocks noGrp="1"/>
          </p:cNvSpPr>
          <p:nvPr>
            <p:ph type="ctrTitle" idx="3"/>
          </p:nvPr>
        </p:nvSpPr>
        <p:spPr>
          <a:xfrm>
            <a:off x="5665824" y="2391438"/>
            <a:ext cx="20844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INFRASTRUKTUR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BETREIBER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4" name="Google Shape;254;p29"/>
          <p:cNvSpPr/>
          <p:nvPr/>
        </p:nvSpPr>
        <p:spPr>
          <a:xfrm>
            <a:off x="5779908" y="1799993"/>
            <a:ext cx="799159" cy="591445"/>
          </a:xfrm>
          <a:custGeom>
            <a:avLst/>
            <a:gdLst/>
            <a:ahLst/>
            <a:cxnLst/>
            <a:rect l="l" t="t" r="r" b="b"/>
            <a:pathLst>
              <a:path w="21418" h="17237" extrusionOk="0">
                <a:moveTo>
                  <a:pt x="9580" y="3228"/>
                </a:moveTo>
                <a:lnTo>
                  <a:pt x="9580" y="5399"/>
                </a:lnTo>
                <a:lnTo>
                  <a:pt x="7959" y="4299"/>
                </a:lnTo>
                <a:lnTo>
                  <a:pt x="9580" y="3228"/>
                </a:lnTo>
                <a:close/>
                <a:moveTo>
                  <a:pt x="11838" y="3228"/>
                </a:moveTo>
                <a:lnTo>
                  <a:pt x="13458" y="4328"/>
                </a:lnTo>
                <a:lnTo>
                  <a:pt x="11838" y="5428"/>
                </a:lnTo>
                <a:lnTo>
                  <a:pt x="11838" y="3228"/>
                </a:lnTo>
                <a:close/>
                <a:moveTo>
                  <a:pt x="5962" y="5659"/>
                </a:moveTo>
                <a:lnTo>
                  <a:pt x="6599" y="6093"/>
                </a:lnTo>
                <a:lnTo>
                  <a:pt x="5355" y="6093"/>
                </a:lnTo>
                <a:lnTo>
                  <a:pt x="5962" y="5659"/>
                </a:lnTo>
                <a:close/>
                <a:moveTo>
                  <a:pt x="7438" y="4675"/>
                </a:moveTo>
                <a:lnTo>
                  <a:pt x="9493" y="6093"/>
                </a:lnTo>
                <a:lnTo>
                  <a:pt x="7670" y="6093"/>
                </a:lnTo>
                <a:lnTo>
                  <a:pt x="6512" y="5312"/>
                </a:lnTo>
                <a:lnTo>
                  <a:pt x="7438" y="4675"/>
                </a:lnTo>
                <a:close/>
                <a:moveTo>
                  <a:pt x="10709" y="2446"/>
                </a:moveTo>
                <a:lnTo>
                  <a:pt x="11201" y="2794"/>
                </a:lnTo>
                <a:lnTo>
                  <a:pt x="11201" y="6093"/>
                </a:lnTo>
                <a:lnTo>
                  <a:pt x="10188" y="6093"/>
                </a:lnTo>
                <a:lnTo>
                  <a:pt x="10188" y="2794"/>
                </a:lnTo>
                <a:lnTo>
                  <a:pt x="10709" y="2446"/>
                </a:lnTo>
                <a:close/>
                <a:moveTo>
                  <a:pt x="14008" y="4704"/>
                </a:moveTo>
                <a:lnTo>
                  <a:pt x="14906" y="5312"/>
                </a:lnTo>
                <a:lnTo>
                  <a:pt x="13777" y="6093"/>
                </a:lnTo>
                <a:lnTo>
                  <a:pt x="11953" y="6093"/>
                </a:lnTo>
                <a:lnTo>
                  <a:pt x="14008" y="4704"/>
                </a:lnTo>
                <a:close/>
                <a:moveTo>
                  <a:pt x="15456" y="5688"/>
                </a:moveTo>
                <a:lnTo>
                  <a:pt x="16063" y="6093"/>
                </a:lnTo>
                <a:lnTo>
                  <a:pt x="14877" y="6093"/>
                </a:lnTo>
                <a:lnTo>
                  <a:pt x="15456" y="5688"/>
                </a:lnTo>
                <a:close/>
                <a:moveTo>
                  <a:pt x="18581" y="8351"/>
                </a:moveTo>
                <a:lnTo>
                  <a:pt x="18581" y="9595"/>
                </a:lnTo>
                <a:lnTo>
                  <a:pt x="16729" y="8351"/>
                </a:lnTo>
                <a:close/>
                <a:moveTo>
                  <a:pt x="4718" y="8351"/>
                </a:moveTo>
                <a:lnTo>
                  <a:pt x="2837" y="9624"/>
                </a:lnTo>
                <a:lnTo>
                  <a:pt x="2837" y="8351"/>
                </a:lnTo>
                <a:close/>
                <a:moveTo>
                  <a:pt x="6570" y="9798"/>
                </a:moveTo>
                <a:lnTo>
                  <a:pt x="6570" y="10087"/>
                </a:lnTo>
                <a:lnTo>
                  <a:pt x="6136" y="10087"/>
                </a:lnTo>
                <a:lnTo>
                  <a:pt x="6570" y="9798"/>
                </a:lnTo>
                <a:close/>
                <a:moveTo>
                  <a:pt x="16961" y="6701"/>
                </a:moveTo>
                <a:lnTo>
                  <a:pt x="18437" y="7714"/>
                </a:lnTo>
                <a:lnTo>
                  <a:pt x="10535" y="7714"/>
                </a:lnTo>
                <a:cubicBezTo>
                  <a:pt x="10362" y="7714"/>
                  <a:pt x="10246" y="7859"/>
                  <a:pt x="10246" y="8032"/>
                </a:cubicBezTo>
                <a:cubicBezTo>
                  <a:pt x="10246" y="8206"/>
                  <a:pt x="10362" y="8322"/>
                  <a:pt x="10535" y="8322"/>
                </a:cubicBezTo>
                <a:lnTo>
                  <a:pt x="12648" y="8322"/>
                </a:lnTo>
                <a:lnTo>
                  <a:pt x="12648" y="10087"/>
                </a:lnTo>
                <a:lnTo>
                  <a:pt x="8799" y="10087"/>
                </a:lnTo>
                <a:lnTo>
                  <a:pt x="8799" y="8322"/>
                </a:lnTo>
                <a:lnTo>
                  <a:pt x="9117" y="8322"/>
                </a:lnTo>
                <a:cubicBezTo>
                  <a:pt x="9262" y="8322"/>
                  <a:pt x="9407" y="8206"/>
                  <a:pt x="9407" y="8032"/>
                </a:cubicBezTo>
                <a:cubicBezTo>
                  <a:pt x="9407" y="7859"/>
                  <a:pt x="9262" y="7714"/>
                  <a:pt x="9117" y="7714"/>
                </a:cubicBezTo>
                <a:lnTo>
                  <a:pt x="2952" y="7714"/>
                </a:lnTo>
                <a:lnTo>
                  <a:pt x="4457" y="6701"/>
                </a:lnTo>
                <a:close/>
                <a:moveTo>
                  <a:pt x="14877" y="9798"/>
                </a:moveTo>
                <a:lnTo>
                  <a:pt x="15311" y="10087"/>
                </a:lnTo>
                <a:lnTo>
                  <a:pt x="14877" y="10087"/>
                </a:lnTo>
                <a:lnTo>
                  <a:pt x="14877" y="9798"/>
                </a:lnTo>
                <a:close/>
                <a:moveTo>
                  <a:pt x="15658" y="8351"/>
                </a:moveTo>
                <a:lnTo>
                  <a:pt x="18581" y="10319"/>
                </a:lnTo>
                <a:lnTo>
                  <a:pt x="18581" y="11563"/>
                </a:lnTo>
                <a:lnTo>
                  <a:pt x="13835" y="8351"/>
                </a:lnTo>
                <a:close/>
                <a:moveTo>
                  <a:pt x="7612" y="8351"/>
                </a:moveTo>
                <a:lnTo>
                  <a:pt x="2837" y="11592"/>
                </a:lnTo>
                <a:lnTo>
                  <a:pt x="2837" y="10348"/>
                </a:lnTo>
                <a:lnTo>
                  <a:pt x="5789" y="8351"/>
                </a:lnTo>
                <a:close/>
                <a:moveTo>
                  <a:pt x="6570" y="10695"/>
                </a:moveTo>
                <a:lnTo>
                  <a:pt x="6570" y="11737"/>
                </a:lnTo>
                <a:lnTo>
                  <a:pt x="3734" y="11737"/>
                </a:lnTo>
                <a:lnTo>
                  <a:pt x="5239" y="10695"/>
                </a:lnTo>
                <a:close/>
                <a:moveTo>
                  <a:pt x="12648" y="10695"/>
                </a:moveTo>
                <a:lnTo>
                  <a:pt x="12648" y="11737"/>
                </a:lnTo>
                <a:lnTo>
                  <a:pt x="8799" y="11737"/>
                </a:lnTo>
                <a:lnTo>
                  <a:pt x="8799" y="10695"/>
                </a:lnTo>
                <a:close/>
                <a:moveTo>
                  <a:pt x="16237" y="10695"/>
                </a:moveTo>
                <a:lnTo>
                  <a:pt x="17713" y="11737"/>
                </a:lnTo>
                <a:lnTo>
                  <a:pt x="14877" y="11737"/>
                </a:lnTo>
                <a:lnTo>
                  <a:pt x="14877" y="10695"/>
                </a:lnTo>
                <a:close/>
                <a:moveTo>
                  <a:pt x="6570" y="12345"/>
                </a:moveTo>
                <a:lnTo>
                  <a:pt x="6570" y="14081"/>
                </a:lnTo>
                <a:lnTo>
                  <a:pt x="2837" y="14081"/>
                </a:lnTo>
                <a:lnTo>
                  <a:pt x="2837" y="12345"/>
                </a:lnTo>
                <a:close/>
                <a:moveTo>
                  <a:pt x="8191" y="8698"/>
                </a:moveTo>
                <a:lnTo>
                  <a:pt x="8191" y="14081"/>
                </a:lnTo>
                <a:lnTo>
                  <a:pt x="7178" y="14081"/>
                </a:lnTo>
                <a:lnTo>
                  <a:pt x="7178" y="9393"/>
                </a:lnTo>
                <a:lnTo>
                  <a:pt x="8191" y="8698"/>
                </a:lnTo>
                <a:close/>
                <a:moveTo>
                  <a:pt x="12648" y="12345"/>
                </a:moveTo>
                <a:lnTo>
                  <a:pt x="12648" y="14081"/>
                </a:lnTo>
                <a:lnTo>
                  <a:pt x="8799" y="14081"/>
                </a:lnTo>
                <a:lnTo>
                  <a:pt x="8799" y="12345"/>
                </a:lnTo>
                <a:close/>
                <a:moveTo>
                  <a:pt x="13256" y="8669"/>
                </a:moveTo>
                <a:lnTo>
                  <a:pt x="14269" y="9364"/>
                </a:lnTo>
                <a:lnTo>
                  <a:pt x="14269" y="14081"/>
                </a:lnTo>
                <a:lnTo>
                  <a:pt x="13256" y="14081"/>
                </a:lnTo>
                <a:lnTo>
                  <a:pt x="13256" y="8669"/>
                </a:lnTo>
                <a:close/>
                <a:moveTo>
                  <a:pt x="18581" y="12345"/>
                </a:moveTo>
                <a:lnTo>
                  <a:pt x="18581" y="14081"/>
                </a:lnTo>
                <a:lnTo>
                  <a:pt x="14877" y="14081"/>
                </a:lnTo>
                <a:lnTo>
                  <a:pt x="14877" y="12345"/>
                </a:lnTo>
                <a:close/>
                <a:moveTo>
                  <a:pt x="10709" y="1"/>
                </a:moveTo>
                <a:cubicBezTo>
                  <a:pt x="10470" y="1"/>
                  <a:pt x="10231" y="73"/>
                  <a:pt x="10014" y="218"/>
                </a:cubicBezTo>
                <a:lnTo>
                  <a:pt x="1129" y="6238"/>
                </a:lnTo>
                <a:cubicBezTo>
                  <a:pt x="782" y="6469"/>
                  <a:pt x="579" y="6875"/>
                  <a:pt x="579" y="7280"/>
                </a:cubicBezTo>
                <a:lnTo>
                  <a:pt x="579" y="14081"/>
                </a:lnTo>
                <a:lnTo>
                  <a:pt x="521" y="14081"/>
                </a:lnTo>
                <a:cubicBezTo>
                  <a:pt x="232" y="14081"/>
                  <a:pt x="0" y="14313"/>
                  <a:pt x="0" y="14602"/>
                </a:cubicBezTo>
                <a:lnTo>
                  <a:pt x="0" y="16715"/>
                </a:lnTo>
                <a:cubicBezTo>
                  <a:pt x="0" y="17005"/>
                  <a:pt x="232" y="17236"/>
                  <a:pt x="521" y="17236"/>
                </a:cubicBezTo>
                <a:lnTo>
                  <a:pt x="5239" y="17236"/>
                </a:lnTo>
                <a:cubicBezTo>
                  <a:pt x="5412" y="17236"/>
                  <a:pt x="5557" y="17091"/>
                  <a:pt x="5557" y="16918"/>
                </a:cubicBezTo>
                <a:cubicBezTo>
                  <a:pt x="5557" y="16744"/>
                  <a:pt x="5412" y="16599"/>
                  <a:pt x="5239" y="16599"/>
                </a:cubicBezTo>
                <a:lnTo>
                  <a:pt x="608" y="16599"/>
                </a:lnTo>
                <a:lnTo>
                  <a:pt x="608" y="15615"/>
                </a:lnTo>
                <a:cubicBezTo>
                  <a:pt x="695" y="15818"/>
                  <a:pt x="868" y="15963"/>
                  <a:pt x="1100" y="15963"/>
                </a:cubicBezTo>
                <a:lnTo>
                  <a:pt x="2316" y="15963"/>
                </a:lnTo>
                <a:cubicBezTo>
                  <a:pt x="2605" y="15963"/>
                  <a:pt x="2837" y="15731"/>
                  <a:pt x="2837" y="15442"/>
                </a:cubicBezTo>
                <a:lnTo>
                  <a:pt x="2837" y="14689"/>
                </a:lnTo>
                <a:lnTo>
                  <a:pt x="18581" y="14689"/>
                </a:lnTo>
                <a:lnTo>
                  <a:pt x="18581" y="15442"/>
                </a:lnTo>
                <a:cubicBezTo>
                  <a:pt x="18581" y="15731"/>
                  <a:pt x="18813" y="15963"/>
                  <a:pt x="19073" y="15963"/>
                </a:cubicBezTo>
                <a:lnTo>
                  <a:pt x="20318" y="15963"/>
                </a:lnTo>
                <a:cubicBezTo>
                  <a:pt x="20549" y="15963"/>
                  <a:pt x="20723" y="15818"/>
                  <a:pt x="20810" y="15615"/>
                </a:cubicBezTo>
                <a:lnTo>
                  <a:pt x="20810" y="16628"/>
                </a:lnTo>
                <a:lnTo>
                  <a:pt x="6715" y="16628"/>
                </a:lnTo>
                <a:cubicBezTo>
                  <a:pt x="6541" y="16628"/>
                  <a:pt x="6396" y="16744"/>
                  <a:pt x="6396" y="16918"/>
                </a:cubicBezTo>
                <a:cubicBezTo>
                  <a:pt x="6396" y="17091"/>
                  <a:pt x="6541" y="17236"/>
                  <a:pt x="6715" y="17236"/>
                </a:cubicBezTo>
                <a:lnTo>
                  <a:pt x="20897" y="17236"/>
                </a:lnTo>
                <a:cubicBezTo>
                  <a:pt x="21186" y="17236"/>
                  <a:pt x="21418" y="17005"/>
                  <a:pt x="21418" y="16715"/>
                </a:cubicBezTo>
                <a:lnTo>
                  <a:pt x="21418" y="14602"/>
                </a:lnTo>
                <a:cubicBezTo>
                  <a:pt x="21418" y="14313"/>
                  <a:pt x="21186" y="14081"/>
                  <a:pt x="20897" y="14081"/>
                </a:cubicBezTo>
                <a:lnTo>
                  <a:pt x="20810" y="14081"/>
                </a:lnTo>
                <a:lnTo>
                  <a:pt x="20810" y="7280"/>
                </a:lnTo>
                <a:cubicBezTo>
                  <a:pt x="20810" y="6875"/>
                  <a:pt x="20607" y="6469"/>
                  <a:pt x="20289" y="6238"/>
                </a:cubicBezTo>
                <a:lnTo>
                  <a:pt x="14443" y="2273"/>
                </a:lnTo>
                <a:cubicBezTo>
                  <a:pt x="14388" y="2240"/>
                  <a:pt x="14330" y="2224"/>
                  <a:pt x="14274" y="2224"/>
                </a:cubicBezTo>
                <a:cubicBezTo>
                  <a:pt x="14180" y="2224"/>
                  <a:pt x="14092" y="2269"/>
                  <a:pt x="14037" y="2360"/>
                </a:cubicBezTo>
                <a:cubicBezTo>
                  <a:pt x="13922" y="2504"/>
                  <a:pt x="13951" y="2678"/>
                  <a:pt x="14095" y="2794"/>
                </a:cubicBezTo>
                <a:lnTo>
                  <a:pt x="19942" y="6759"/>
                </a:lnTo>
                <a:cubicBezTo>
                  <a:pt x="20115" y="6875"/>
                  <a:pt x="20202" y="7077"/>
                  <a:pt x="20202" y="7280"/>
                </a:cubicBezTo>
                <a:lnTo>
                  <a:pt x="20202" y="15355"/>
                </a:lnTo>
                <a:lnTo>
                  <a:pt x="19189" y="15355"/>
                </a:lnTo>
                <a:lnTo>
                  <a:pt x="19189" y="7685"/>
                </a:lnTo>
                <a:cubicBezTo>
                  <a:pt x="19189" y="7569"/>
                  <a:pt x="19131" y="7454"/>
                  <a:pt x="19015" y="7367"/>
                </a:cubicBezTo>
                <a:lnTo>
                  <a:pt x="10912" y="1868"/>
                </a:lnTo>
                <a:cubicBezTo>
                  <a:pt x="10854" y="1824"/>
                  <a:pt x="10781" y="1802"/>
                  <a:pt x="10705" y="1802"/>
                </a:cubicBezTo>
                <a:cubicBezTo>
                  <a:pt x="10629" y="1802"/>
                  <a:pt x="10550" y="1824"/>
                  <a:pt x="10477" y="1868"/>
                </a:cubicBezTo>
                <a:lnTo>
                  <a:pt x="2402" y="7367"/>
                </a:lnTo>
                <a:cubicBezTo>
                  <a:pt x="2287" y="7454"/>
                  <a:pt x="2229" y="7569"/>
                  <a:pt x="2229" y="7685"/>
                </a:cubicBezTo>
                <a:lnTo>
                  <a:pt x="2229" y="15355"/>
                </a:lnTo>
                <a:lnTo>
                  <a:pt x="1216" y="15355"/>
                </a:lnTo>
                <a:lnTo>
                  <a:pt x="1216" y="7280"/>
                </a:lnTo>
                <a:cubicBezTo>
                  <a:pt x="1216" y="7077"/>
                  <a:pt x="1303" y="6875"/>
                  <a:pt x="1476" y="6759"/>
                </a:cubicBezTo>
                <a:lnTo>
                  <a:pt x="10362" y="710"/>
                </a:lnTo>
                <a:cubicBezTo>
                  <a:pt x="10463" y="638"/>
                  <a:pt x="10586" y="601"/>
                  <a:pt x="10709" y="601"/>
                </a:cubicBezTo>
                <a:cubicBezTo>
                  <a:pt x="10832" y="601"/>
                  <a:pt x="10955" y="638"/>
                  <a:pt x="11056" y="710"/>
                </a:cubicBezTo>
                <a:lnTo>
                  <a:pt x="12938" y="1983"/>
                </a:lnTo>
                <a:cubicBezTo>
                  <a:pt x="12992" y="2016"/>
                  <a:pt x="13050" y="2032"/>
                  <a:pt x="13106" y="2032"/>
                </a:cubicBezTo>
                <a:cubicBezTo>
                  <a:pt x="13200" y="2032"/>
                  <a:pt x="13288" y="1987"/>
                  <a:pt x="13343" y="1897"/>
                </a:cubicBezTo>
                <a:cubicBezTo>
                  <a:pt x="13458" y="1752"/>
                  <a:pt x="13401" y="1578"/>
                  <a:pt x="13285" y="1491"/>
                </a:cubicBezTo>
                <a:lnTo>
                  <a:pt x="11404" y="218"/>
                </a:lnTo>
                <a:cubicBezTo>
                  <a:pt x="11186" y="73"/>
                  <a:pt x="10948" y="1"/>
                  <a:pt x="107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9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06</a:t>
            </a:r>
            <a:endParaRPr sz="100"/>
          </a:p>
        </p:txBody>
      </p:sp>
      <p:sp>
        <p:nvSpPr>
          <p:cNvPr id="256" name="Google Shape;256;p29"/>
          <p:cNvSpPr txBox="1">
            <a:spLocks noGrp="1"/>
          </p:cNvSpPr>
          <p:nvPr>
            <p:ph type="ctrTitle"/>
          </p:nvPr>
        </p:nvSpPr>
        <p:spPr>
          <a:xfrm>
            <a:off x="5638775" y="1002570"/>
            <a:ext cx="8739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STADT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7" name="Google Shape;257;p29"/>
          <p:cNvSpPr/>
          <p:nvPr/>
        </p:nvSpPr>
        <p:spPr>
          <a:xfrm>
            <a:off x="5753152" y="426355"/>
            <a:ext cx="699212" cy="64469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 txBox="1">
            <a:spLocks noGrp="1"/>
          </p:cNvSpPr>
          <p:nvPr>
            <p:ph type="ctrTitle" idx="6"/>
          </p:nvPr>
        </p:nvSpPr>
        <p:spPr>
          <a:xfrm rot="5400000">
            <a:off x="6917630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263" name="Google Shape;263;p30"/>
          <p:cNvSpPr txBox="1">
            <a:spLocks noGrp="1"/>
          </p:cNvSpPr>
          <p:nvPr>
            <p:ph type="ctrTitle" idx="4294967295"/>
          </p:nvPr>
        </p:nvSpPr>
        <p:spPr>
          <a:xfrm>
            <a:off x="5602585" y="3771850"/>
            <a:ext cx="1153800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BÜRGER</a:t>
            </a:r>
            <a:endParaRPr/>
          </a:p>
        </p:txBody>
      </p:sp>
      <p:grpSp>
        <p:nvGrpSpPr>
          <p:cNvPr id="264" name="Google Shape;264;p30"/>
          <p:cNvGrpSpPr/>
          <p:nvPr/>
        </p:nvGrpSpPr>
        <p:grpSpPr>
          <a:xfrm>
            <a:off x="5742552" y="3255775"/>
            <a:ext cx="720460" cy="591452"/>
            <a:chOff x="5331913" y="3413947"/>
            <a:chExt cx="347143" cy="254684"/>
          </a:xfrm>
        </p:grpSpPr>
        <p:sp>
          <p:nvSpPr>
            <p:cNvPr id="265" name="Google Shape;265;p3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" name="Google Shape;271;p30"/>
          <p:cNvSpPr/>
          <p:nvPr/>
        </p:nvSpPr>
        <p:spPr>
          <a:xfrm>
            <a:off x="8141450" y="4748100"/>
            <a:ext cx="1002600" cy="32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0"/>
          <p:cNvSpPr txBox="1"/>
          <p:nvPr/>
        </p:nvSpPr>
        <p:spPr>
          <a:xfrm>
            <a:off x="-6525" y="1397250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Optimierte Planungsprozesse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73" name="Google Shape;273;p30"/>
          <p:cNvSpPr txBox="1"/>
          <p:nvPr/>
        </p:nvSpPr>
        <p:spPr>
          <a:xfrm>
            <a:off x="-6450" y="506525"/>
            <a:ext cx="4440900" cy="43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Relevante Dokumentenverwaltung</a:t>
            </a:r>
            <a:endParaRPr sz="1600" b="1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pic>
        <p:nvPicPr>
          <p:cNvPr id="274" name="Google Shape;2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8344" y="4794683"/>
            <a:ext cx="258669" cy="23173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0"/>
          <p:cNvSpPr txBox="1">
            <a:spLocks noGrp="1"/>
          </p:cNvSpPr>
          <p:nvPr>
            <p:ph type="ctrTitle" idx="3"/>
          </p:nvPr>
        </p:nvSpPr>
        <p:spPr>
          <a:xfrm>
            <a:off x="5665824" y="2391438"/>
            <a:ext cx="20844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INFRASTRUKTUR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BETREIBER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76" name="Google Shape;276;p30"/>
          <p:cNvSpPr/>
          <p:nvPr/>
        </p:nvSpPr>
        <p:spPr>
          <a:xfrm>
            <a:off x="5779908" y="1799993"/>
            <a:ext cx="799159" cy="591445"/>
          </a:xfrm>
          <a:custGeom>
            <a:avLst/>
            <a:gdLst/>
            <a:ahLst/>
            <a:cxnLst/>
            <a:rect l="l" t="t" r="r" b="b"/>
            <a:pathLst>
              <a:path w="21418" h="17237" extrusionOk="0">
                <a:moveTo>
                  <a:pt x="9580" y="3228"/>
                </a:moveTo>
                <a:lnTo>
                  <a:pt x="9580" y="5399"/>
                </a:lnTo>
                <a:lnTo>
                  <a:pt x="7959" y="4299"/>
                </a:lnTo>
                <a:lnTo>
                  <a:pt x="9580" y="3228"/>
                </a:lnTo>
                <a:close/>
                <a:moveTo>
                  <a:pt x="11838" y="3228"/>
                </a:moveTo>
                <a:lnTo>
                  <a:pt x="13458" y="4328"/>
                </a:lnTo>
                <a:lnTo>
                  <a:pt x="11838" y="5428"/>
                </a:lnTo>
                <a:lnTo>
                  <a:pt x="11838" y="3228"/>
                </a:lnTo>
                <a:close/>
                <a:moveTo>
                  <a:pt x="5962" y="5659"/>
                </a:moveTo>
                <a:lnTo>
                  <a:pt x="6599" y="6093"/>
                </a:lnTo>
                <a:lnTo>
                  <a:pt x="5355" y="6093"/>
                </a:lnTo>
                <a:lnTo>
                  <a:pt x="5962" y="5659"/>
                </a:lnTo>
                <a:close/>
                <a:moveTo>
                  <a:pt x="7438" y="4675"/>
                </a:moveTo>
                <a:lnTo>
                  <a:pt x="9493" y="6093"/>
                </a:lnTo>
                <a:lnTo>
                  <a:pt x="7670" y="6093"/>
                </a:lnTo>
                <a:lnTo>
                  <a:pt x="6512" y="5312"/>
                </a:lnTo>
                <a:lnTo>
                  <a:pt x="7438" y="4675"/>
                </a:lnTo>
                <a:close/>
                <a:moveTo>
                  <a:pt x="10709" y="2446"/>
                </a:moveTo>
                <a:lnTo>
                  <a:pt x="11201" y="2794"/>
                </a:lnTo>
                <a:lnTo>
                  <a:pt x="11201" y="6093"/>
                </a:lnTo>
                <a:lnTo>
                  <a:pt x="10188" y="6093"/>
                </a:lnTo>
                <a:lnTo>
                  <a:pt x="10188" y="2794"/>
                </a:lnTo>
                <a:lnTo>
                  <a:pt x="10709" y="2446"/>
                </a:lnTo>
                <a:close/>
                <a:moveTo>
                  <a:pt x="14008" y="4704"/>
                </a:moveTo>
                <a:lnTo>
                  <a:pt x="14906" y="5312"/>
                </a:lnTo>
                <a:lnTo>
                  <a:pt x="13777" y="6093"/>
                </a:lnTo>
                <a:lnTo>
                  <a:pt x="11953" y="6093"/>
                </a:lnTo>
                <a:lnTo>
                  <a:pt x="14008" y="4704"/>
                </a:lnTo>
                <a:close/>
                <a:moveTo>
                  <a:pt x="15456" y="5688"/>
                </a:moveTo>
                <a:lnTo>
                  <a:pt x="16063" y="6093"/>
                </a:lnTo>
                <a:lnTo>
                  <a:pt x="14877" y="6093"/>
                </a:lnTo>
                <a:lnTo>
                  <a:pt x="15456" y="5688"/>
                </a:lnTo>
                <a:close/>
                <a:moveTo>
                  <a:pt x="18581" y="8351"/>
                </a:moveTo>
                <a:lnTo>
                  <a:pt x="18581" y="9595"/>
                </a:lnTo>
                <a:lnTo>
                  <a:pt x="16729" y="8351"/>
                </a:lnTo>
                <a:close/>
                <a:moveTo>
                  <a:pt x="4718" y="8351"/>
                </a:moveTo>
                <a:lnTo>
                  <a:pt x="2837" y="9624"/>
                </a:lnTo>
                <a:lnTo>
                  <a:pt x="2837" y="8351"/>
                </a:lnTo>
                <a:close/>
                <a:moveTo>
                  <a:pt x="6570" y="9798"/>
                </a:moveTo>
                <a:lnTo>
                  <a:pt x="6570" y="10087"/>
                </a:lnTo>
                <a:lnTo>
                  <a:pt x="6136" y="10087"/>
                </a:lnTo>
                <a:lnTo>
                  <a:pt x="6570" y="9798"/>
                </a:lnTo>
                <a:close/>
                <a:moveTo>
                  <a:pt x="16961" y="6701"/>
                </a:moveTo>
                <a:lnTo>
                  <a:pt x="18437" y="7714"/>
                </a:lnTo>
                <a:lnTo>
                  <a:pt x="10535" y="7714"/>
                </a:lnTo>
                <a:cubicBezTo>
                  <a:pt x="10362" y="7714"/>
                  <a:pt x="10246" y="7859"/>
                  <a:pt x="10246" y="8032"/>
                </a:cubicBezTo>
                <a:cubicBezTo>
                  <a:pt x="10246" y="8206"/>
                  <a:pt x="10362" y="8322"/>
                  <a:pt x="10535" y="8322"/>
                </a:cubicBezTo>
                <a:lnTo>
                  <a:pt x="12648" y="8322"/>
                </a:lnTo>
                <a:lnTo>
                  <a:pt x="12648" y="10087"/>
                </a:lnTo>
                <a:lnTo>
                  <a:pt x="8799" y="10087"/>
                </a:lnTo>
                <a:lnTo>
                  <a:pt x="8799" y="8322"/>
                </a:lnTo>
                <a:lnTo>
                  <a:pt x="9117" y="8322"/>
                </a:lnTo>
                <a:cubicBezTo>
                  <a:pt x="9262" y="8322"/>
                  <a:pt x="9407" y="8206"/>
                  <a:pt x="9407" y="8032"/>
                </a:cubicBezTo>
                <a:cubicBezTo>
                  <a:pt x="9407" y="7859"/>
                  <a:pt x="9262" y="7714"/>
                  <a:pt x="9117" y="7714"/>
                </a:cubicBezTo>
                <a:lnTo>
                  <a:pt x="2952" y="7714"/>
                </a:lnTo>
                <a:lnTo>
                  <a:pt x="4457" y="6701"/>
                </a:lnTo>
                <a:close/>
                <a:moveTo>
                  <a:pt x="14877" y="9798"/>
                </a:moveTo>
                <a:lnTo>
                  <a:pt x="15311" y="10087"/>
                </a:lnTo>
                <a:lnTo>
                  <a:pt x="14877" y="10087"/>
                </a:lnTo>
                <a:lnTo>
                  <a:pt x="14877" y="9798"/>
                </a:lnTo>
                <a:close/>
                <a:moveTo>
                  <a:pt x="15658" y="8351"/>
                </a:moveTo>
                <a:lnTo>
                  <a:pt x="18581" y="10319"/>
                </a:lnTo>
                <a:lnTo>
                  <a:pt x="18581" y="11563"/>
                </a:lnTo>
                <a:lnTo>
                  <a:pt x="13835" y="8351"/>
                </a:lnTo>
                <a:close/>
                <a:moveTo>
                  <a:pt x="7612" y="8351"/>
                </a:moveTo>
                <a:lnTo>
                  <a:pt x="2837" y="11592"/>
                </a:lnTo>
                <a:lnTo>
                  <a:pt x="2837" y="10348"/>
                </a:lnTo>
                <a:lnTo>
                  <a:pt x="5789" y="8351"/>
                </a:lnTo>
                <a:close/>
                <a:moveTo>
                  <a:pt x="6570" y="10695"/>
                </a:moveTo>
                <a:lnTo>
                  <a:pt x="6570" y="11737"/>
                </a:lnTo>
                <a:lnTo>
                  <a:pt x="3734" y="11737"/>
                </a:lnTo>
                <a:lnTo>
                  <a:pt x="5239" y="10695"/>
                </a:lnTo>
                <a:close/>
                <a:moveTo>
                  <a:pt x="12648" y="10695"/>
                </a:moveTo>
                <a:lnTo>
                  <a:pt x="12648" y="11737"/>
                </a:lnTo>
                <a:lnTo>
                  <a:pt x="8799" y="11737"/>
                </a:lnTo>
                <a:lnTo>
                  <a:pt x="8799" y="10695"/>
                </a:lnTo>
                <a:close/>
                <a:moveTo>
                  <a:pt x="16237" y="10695"/>
                </a:moveTo>
                <a:lnTo>
                  <a:pt x="17713" y="11737"/>
                </a:lnTo>
                <a:lnTo>
                  <a:pt x="14877" y="11737"/>
                </a:lnTo>
                <a:lnTo>
                  <a:pt x="14877" y="10695"/>
                </a:lnTo>
                <a:close/>
                <a:moveTo>
                  <a:pt x="6570" y="12345"/>
                </a:moveTo>
                <a:lnTo>
                  <a:pt x="6570" y="14081"/>
                </a:lnTo>
                <a:lnTo>
                  <a:pt x="2837" y="14081"/>
                </a:lnTo>
                <a:lnTo>
                  <a:pt x="2837" y="12345"/>
                </a:lnTo>
                <a:close/>
                <a:moveTo>
                  <a:pt x="8191" y="8698"/>
                </a:moveTo>
                <a:lnTo>
                  <a:pt x="8191" y="14081"/>
                </a:lnTo>
                <a:lnTo>
                  <a:pt x="7178" y="14081"/>
                </a:lnTo>
                <a:lnTo>
                  <a:pt x="7178" y="9393"/>
                </a:lnTo>
                <a:lnTo>
                  <a:pt x="8191" y="8698"/>
                </a:lnTo>
                <a:close/>
                <a:moveTo>
                  <a:pt x="12648" y="12345"/>
                </a:moveTo>
                <a:lnTo>
                  <a:pt x="12648" y="14081"/>
                </a:lnTo>
                <a:lnTo>
                  <a:pt x="8799" y="14081"/>
                </a:lnTo>
                <a:lnTo>
                  <a:pt x="8799" y="12345"/>
                </a:lnTo>
                <a:close/>
                <a:moveTo>
                  <a:pt x="13256" y="8669"/>
                </a:moveTo>
                <a:lnTo>
                  <a:pt x="14269" y="9364"/>
                </a:lnTo>
                <a:lnTo>
                  <a:pt x="14269" y="14081"/>
                </a:lnTo>
                <a:lnTo>
                  <a:pt x="13256" y="14081"/>
                </a:lnTo>
                <a:lnTo>
                  <a:pt x="13256" y="8669"/>
                </a:lnTo>
                <a:close/>
                <a:moveTo>
                  <a:pt x="18581" y="12345"/>
                </a:moveTo>
                <a:lnTo>
                  <a:pt x="18581" y="14081"/>
                </a:lnTo>
                <a:lnTo>
                  <a:pt x="14877" y="14081"/>
                </a:lnTo>
                <a:lnTo>
                  <a:pt x="14877" y="12345"/>
                </a:lnTo>
                <a:close/>
                <a:moveTo>
                  <a:pt x="10709" y="1"/>
                </a:moveTo>
                <a:cubicBezTo>
                  <a:pt x="10470" y="1"/>
                  <a:pt x="10231" y="73"/>
                  <a:pt x="10014" y="218"/>
                </a:cubicBezTo>
                <a:lnTo>
                  <a:pt x="1129" y="6238"/>
                </a:lnTo>
                <a:cubicBezTo>
                  <a:pt x="782" y="6469"/>
                  <a:pt x="579" y="6875"/>
                  <a:pt x="579" y="7280"/>
                </a:cubicBezTo>
                <a:lnTo>
                  <a:pt x="579" y="14081"/>
                </a:lnTo>
                <a:lnTo>
                  <a:pt x="521" y="14081"/>
                </a:lnTo>
                <a:cubicBezTo>
                  <a:pt x="232" y="14081"/>
                  <a:pt x="0" y="14313"/>
                  <a:pt x="0" y="14602"/>
                </a:cubicBezTo>
                <a:lnTo>
                  <a:pt x="0" y="16715"/>
                </a:lnTo>
                <a:cubicBezTo>
                  <a:pt x="0" y="17005"/>
                  <a:pt x="232" y="17236"/>
                  <a:pt x="521" y="17236"/>
                </a:cubicBezTo>
                <a:lnTo>
                  <a:pt x="5239" y="17236"/>
                </a:lnTo>
                <a:cubicBezTo>
                  <a:pt x="5412" y="17236"/>
                  <a:pt x="5557" y="17091"/>
                  <a:pt x="5557" y="16918"/>
                </a:cubicBezTo>
                <a:cubicBezTo>
                  <a:pt x="5557" y="16744"/>
                  <a:pt x="5412" y="16599"/>
                  <a:pt x="5239" y="16599"/>
                </a:cubicBezTo>
                <a:lnTo>
                  <a:pt x="608" y="16599"/>
                </a:lnTo>
                <a:lnTo>
                  <a:pt x="608" y="15615"/>
                </a:lnTo>
                <a:cubicBezTo>
                  <a:pt x="695" y="15818"/>
                  <a:pt x="868" y="15963"/>
                  <a:pt x="1100" y="15963"/>
                </a:cubicBezTo>
                <a:lnTo>
                  <a:pt x="2316" y="15963"/>
                </a:lnTo>
                <a:cubicBezTo>
                  <a:pt x="2605" y="15963"/>
                  <a:pt x="2837" y="15731"/>
                  <a:pt x="2837" y="15442"/>
                </a:cubicBezTo>
                <a:lnTo>
                  <a:pt x="2837" y="14689"/>
                </a:lnTo>
                <a:lnTo>
                  <a:pt x="18581" y="14689"/>
                </a:lnTo>
                <a:lnTo>
                  <a:pt x="18581" y="15442"/>
                </a:lnTo>
                <a:cubicBezTo>
                  <a:pt x="18581" y="15731"/>
                  <a:pt x="18813" y="15963"/>
                  <a:pt x="19073" y="15963"/>
                </a:cubicBezTo>
                <a:lnTo>
                  <a:pt x="20318" y="15963"/>
                </a:lnTo>
                <a:cubicBezTo>
                  <a:pt x="20549" y="15963"/>
                  <a:pt x="20723" y="15818"/>
                  <a:pt x="20810" y="15615"/>
                </a:cubicBezTo>
                <a:lnTo>
                  <a:pt x="20810" y="16628"/>
                </a:lnTo>
                <a:lnTo>
                  <a:pt x="6715" y="16628"/>
                </a:lnTo>
                <a:cubicBezTo>
                  <a:pt x="6541" y="16628"/>
                  <a:pt x="6396" y="16744"/>
                  <a:pt x="6396" y="16918"/>
                </a:cubicBezTo>
                <a:cubicBezTo>
                  <a:pt x="6396" y="17091"/>
                  <a:pt x="6541" y="17236"/>
                  <a:pt x="6715" y="17236"/>
                </a:cubicBezTo>
                <a:lnTo>
                  <a:pt x="20897" y="17236"/>
                </a:lnTo>
                <a:cubicBezTo>
                  <a:pt x="21186" y="17236"/>
                  <a:pt x="21418" y="17005"/>
                  <a:pt x="21418" y="16715"/>
                </a:cubicBezTo>
                <a:lnTo>
                  <a:pt x="21418" y="14602"/>
                </a:lnTo>
                <a:cubicBezTo>
                  <a:pt x="21418" y="14313"/>
                  <a:pt x="21186" y="14081"/>
                  <a:pt x="20897" y="14081"/>
                </a:cubicBezTo>
                <a:lnTo>
                  <a:pt x="20810" y="14081"/>
                </a:lnTo>
                <a:lnTo>
                  <a:pt x="20810" y="7280"/>
                </a:lnTo>
                <a:cubicBezTo>
                  <a:pt x="20810" y="6875"/>
                  <a:pt x="20607" y="6469"/>
                  <a:pt x="20289" y="6238"/>
                </a:cubicBezTo>
                <a:lnTo>
                  <a:pt x="14443" y="2273"/>
                </a:lnTo>
                <a:cubicBezTo>
                  <a:pt x="14388" y="2240"/>
                  <a:pt x="14330" y="2224"/>
                  <a:pt x="14274" y="2224"/>
                </a:cubicBezTo>
                <a:cubicBezTo>
                  <a:pt x="14180" y="2224"/>
                  <a:pt x="14092" y="2269"/>
                  <a:pt x="14037" y="2360"/>
                </a:cubicBezTo>
                <a:cubicBezTo>
                  <a:pt x="13922" y="2504"/>
                  <a:pt x="13951" y="2678"/>
                  <a:pt x="14095" y="2794"/>
                </a:cubicBezTo>
                <a:lnTo>
                  <a:pt x="19942" y="6759"/>
                </a:lnTo>
                <a:cubicBezTo>
                  <a:pt x="20115" y="6875"/>
                  <a:pt x="20202" y="7077"/>
                  <a:pt x="20202" y="7280"/>
                </a:cubicBezTo>
                <a:lnTo>
                  <a:pt x="20202" y="15355"/>
                </a:lnTo>
                <a:lnTo>
                  <a:pt x="19189" y="15355"/>
                </a:lnTo>
                <a:lnTo>
                  <a:pt x="19189" y="7685"/>
                </a:lnTo>
                <a:cubicBezTo>
                  <a:pt x="19189" y="7569"/>
                  <a:pt x="19131" y="7454"/>
                  <a:pt x="19015" y="7367"/>
                </a:cubicBezTo>
                <a:lnTo>
                  <a:pt x="10912" y="1868"/>
                </a:lnTo>
                <a:cubicBezTo>
                  <a:pt x="10854" y="1824"/>
                  <a:pt x="10781" y="1802"/>
                  <a:pt x="10705" y="1802"/>
                </a:cubicBezTo>
                <a:cubicBezTo>
                  <a:pt x="10629" y="1802"/>
                  <a:pt x="10550" y="1824"/>
                  <a:pt x="10477" y="1868"/>
                </a:cubicBezTo>
                <a:lnTo>
                  <a:pt x="2402" y="7367"/>
                </a:lnTo>
                <a:cubicBezTo>
                  <a:pt x="2287" y="7454"/>
                  <a:pt x="2229" y="7569"/>
                  <a:pt x="2229" y="7685"/>
                </a:cubicBezTo>
                <a:lnTo>
                  <a:pt x="2229" y="15355"/>
                </a:lnTo>
                <a:lnTo>
                  <a:pt x="1216" y="15355"/>
                </a:lnTo>
                <a:lnTo>
                  <a:pt x="1216" y="7280"/>
                </a:lnTo>
                <a:cubicBezTo>
                  <a:pt x="1216" y="7077"/>
                  <a:pt x="1303" y="6875"/>
                  <a:pt x="1476" y="6759"/>
                </a:cubicBezTo>
                <a:lnTo>
                  <a:pt x="10362" y="710"/>
                </a:lnTo>
                <a:cubicBezTo>
                  <a:pt x="10463" y="638"/>
                  <a:pt x="10586" y="601"/>
                  <a:pt x="10709" y="601"/>
                </a:cubicBezTo>
                <a:cubicBezTo>
                  <a:pt x="10832" y="601"/>
                  <a:pt x="10955" y="638"/>
                  <a:pt x="11056" y="710"/>
                </a:cubicBezTo>
                <a:lnTo>
                  <a:pt x="12938" y="1983"/>
                </a:lnTo>
                <a:cubicBezTo>
                  <a:pt x="12992" y="2016"/>
                  <a:pt x="13050" y="2032"/>
                  <a:pt x="13106" y="2032"/>
                </a:cubicBezTo>
                <a:cubicBezTo>
                  <a:pt x="13200" y="2032"/>
                  <a:pt x="13288" y="1987"/>
                  <a:pt x="13343" y="1897"/>
                </a:cubicBezTo>
                <a:cubicBezTo>
                  <a:pt x="13458" y="1752"/>
                  <a:pt x="13401" y="1578"/>
                  <a:pt x="13285" y="1491"/>
                </a:cubicBezTo>
                <a:lnTo>
                  <a:pt x="11404" y="218"/>
                </a:lnTo>
                <a:cubicBezTo>
                  <a:pt x="11186" y="73"/>
                  <a:pt x="10948" y="1"/>
                  <a:pt x="107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0"/>
          <p:cNvSpPr txBox="1"/>
          <p:nvPr/>
        </p:nvSpPr>
        <p:spPr>
          <a:xfrm>
            <a:off x="8557003" y="4710450"/>
            <a:ext cx="4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06</a:t>
            </a:r>
            <a:endParaRPr sz="100"/>
          </a:p>
        </p:txBody>
      </p:sp>
      <p:sp>
        <p:nvSpPr>
          <p:cNvPr id="278" name="Google Shape;278;p30"/>
          <p:cNvSpPr txBox="1">
            <a:spLocks noGrp="1"/>
          </p:cNvSpPr>
          <p:nvPr>
            <p:ph type="ctrTitle"/>
          </p:nvPr>
        </p:nvSpPr>
        <p:spPr>
          <a:xfrm>
            <a:off x="5638775" y="1002570"/>
            <a:ext cx="8739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STADT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79" name="Google Shape;279;p30"/>
          <p:cNvSpPr/>
          <p:nvPr/>
        </p:nvSpPr>
        <p:spPr>
          <a:xfrm>
            <a:off x="5753152" y="426355"/>
            <a:ext cx="699212" cy="644694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556D96"/>
      </a:accent1>
      <a:accent2>
        <a:srgbClr val="212121"/>
      </a:accent2>
      <a:accent3>
        <a:srgbClr val="A9B9D3"/>
      </a:accent3>
      <a:accent4>
        <a:srgbClr val="26529E"/>
      </a:accent4>
      <a:accent5>
        <a:srgbClr val="62779B"/>
      </a:accent5>
      <a:accent6>
        <a:srgbClr val="363F4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300</Words>
  <Application>Microsoft Macintosh PowerPoint</Application>
  <PresentationFormat>On-screen Show (16:9)</PresentationFormat>
  <Paragraphs>119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Catamaran Light</vt:lpstr>
      <vt:lpstr>Roboto</vt:lpstr>
      <vt:lpstr>Livvic</vt:lpstr>
      <vt:lpstr>Arial</vt:lpstr>
      <vt:lpstr>Catamaran</vt:lpstr>
      <vt:lpstr>Fira Sans Extra Condensed Medium</vt:lpstr>
      <vt:lpstr>Engineering Project Proposal by Slidesgo</vt:lpstr>
      <vt:lpstr>OneWay</vt:lpstr>
      <vt:lpstr>MEET THE TEAM</vt:lpstr>
      <vt:lpstr>CO₂-Neutralität  2035</vt:lpstr>
      <vt:lpstr>UNKOORDINIERTE BAUSTELLEN</vt:lpstr>
      <vt:lpstr>Informieren</vt:lpstr>
      <vt:lpstr>www.bonn-baustelle.de</vt:lpstr>
      <vt:lpstr>BENEFITS</vt:lpstr>
      <vt:lpstr>BENEFITS</vt:lpstr>
      <vt:lpstr>BENEFITS</vt:lpstr>
      <vt:lpstr>BENEFITS</vt:lpstr>
      <vt:lpstr>BENEFITS</vt:lpstr>
      <vt:lpstr>BENEFITS</vt:lpstr>
      <vt:lpstr>OneWay</vt:lpstr>
      <vt:lpstr>OneWay</vt:lpstr>
      <vt:lpstr>BUSSINES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David Melamed</cp:lastModifiedBy>
  <cp:revision>1</cp:revision>
  <dcterms:modified xsi:type="dcterms:W3CDTF">2025-01-24T08:37:57Z</dcterms:modified>
</cp:coreProperties>
</file>